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5"/>
  </p:notesMasterIdLst>
  <p:sldIdLst>
    <p:sldId id="636" r:id="rId5"/>
    <p:sldId id="679" r:id="rId6"/>
    <p:sldId id="647" r:id="rId7"/>
    <p:sldId id="678" r:id="rId8"/>
    <p:sldId id="709" r:id="rId9"/>
    <p:sldId id="706" r:id="rId10"/>
    <p:sldId id="707" r:id="rId11"/>
    <p:sldId id="710" r:id="rId12"/>
    <p:sldId id="659" r:id="rId13"/>
    <p:sldId id="656" r:id="rId14"/>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4" pos="2880" userDrawn="1">
          <p15:clr>
            <a:srgbClr val="A4A3A4"/>
          </p15:clr>
        </p15:guide>
        <p15:guide id="5" orient="horz" pos="16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echsel, Julia GIZ" initials="DJG" lastIdx="1" clrIdx="0">
    <p:extLst>
      <p:ext uri="{19B8F6BF-5375-455C-9EA6-DF929625EA0E}">
        <p15:presenceInfo xmlns:p15="http://schemas.microsoft.com/office/powerpoint/2012/main" userId="S-1-5-21-3211005450-2565063988-1429816208-98754" providerId="AD"/>
      </p:ext>
    </p:extLst>
  </p:cmAuthor>
  <p:cmAuthor id="2" name="Strobel, Chiara GIZ" initials="SCG" lastIdx="15" clrIdx="1">
    <p:extLst>
      <p:ext uri="{19B8F6BF-5375-455C-9EA6-DF929625EA0E}">
        <p15:presenceInfo xmlns:p15="http://schemas.microsoft.com/office/powerpoint/2012/main" userId="S-1-5-21-3211005450-2565063988-1429816208-146432" providerId="AD"/>
      </p:ext>
    </p:extLst>
  </p:cmAuthor>
  <p:cmAuthor id="3" name="Bauer, Vanessa GIZ" initials="BVG" lastIdx="18" clrIdx="2">
    <p:extLst>
      <p:ext uri="{19B8F6BF-5375-455C-9EA6-DF929625EA0E}">
        <p15:presenceInfo xmlns:p15="http://schemas.microsoft.com/office/powerpoint/2012/main" userId="S-1-5-21-3211005450-2565063988-1429816208-97333" providerId="AD"/>
      </p:ext>
    </p:extLst>
  </p:cmAuthor>
  <p:cmAuthor id="4" name="Duerr, Elisabeth GIZ" initials="DEG" lastIdx="3" clrIdx="3">
    <p:extLst>
      <p:ext uri="{19B8F6BF-5375-455C-9EA6-DF929625EA0E}">
        <p15:presenceInfo xmlns:p15="http://schemas.microsoft.com/office/powerpoint/2012/main" userId="S::elisabeth.duerr@giz.de::d1ffb6bc-454b-4d3b-986a-44b3d6bb6e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CC00CC"/>
    <a:srgbClr val="800080"/>
    <a:srgbClr val="705500"/>
    <a:srgbClr val="3F5008"/>
    <a:srgbClr val="967200"/>
    <a:srgbClr val="324006"/>
    <a:srgbClr val="000000"/>
    <a:srgbClr val="F6B859"/>
    <a:srgbClr val="F8E9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B0A1CC-254E-4236-83AC-4C412AA9DD72}" v="376" dt="2020-10-21T07:45:37.8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06" autoAdjust="0"/>
    <p:restoredTop sz="91667" autoAdjust="0"/>
  </p:normalViewPr>
  <p:slideViewPr>
    <p:cSldViewPr snapToGrid="0">
      <p:cViewPr varScale="1">
        <p:scale>
          <a:sx n="138" d="100"/>
          <a:sy n="138" d="100"/>
        </p:scale>
        <p:origin x="1122" y="114"/>
      </p:cViewPr>
      <p:guideLst>
        <p:guide pos="2880"/>
        <p:guide orient="horz" pos="1620"/>
      </p:guideLst>
    </p:cSldViewPr>
  </p:slideViewPr>
  <p:outlineViewPr>
    <p:cViewPr>
      <p:scale>
        <a:sx n="33" d="100"/>
        <a:sy n="33" d="100"/>
      </p:scale>
      <p:origin x="0" y="-3078"/>
    </p:cViewPr>
  </p:outlineViewPr>
  <p:notesTextViewPr>
    <p:cViewPr>
      <p:scale>
        <a:sx n="176" d="100"/>
        <a:sy n="176"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err, Elisabeth GIZ" userId="d1ffb6bc-454b-4d3b-986a-44b3d6bb6e08" providerId="ADAL" clId="{8BB0A1CC-254E-4236-83AC-4C412AA9DD72}"/>
    <pc:docChg chg="undo custSel addSld delSld modSld sldOrd">
      <pc:chgData name="Duerr, Elisabeth GIZ" userId="d1ffb6bc-454b-4d3b-986a-44b3d6bb6e08" providerId="ADAL" clId="{8BB0A1CC-254E-4236-83AC-4C412AA9DD72}" dt="2020-10-22T11:40:00.201" v="1973" actId="2696"/>
      <pc:docMkLst>
        <pc:docMk/>
      </pc:docMkLst>
      <pc:sldChg chg="addSp delSp modSp modAnim addCm delCm">
        <pc:chgData name="Duerr, Elisabeth GIZ" userId="d1ffb6bc-454b-4d3b-986a-44b3d6bb6e08" providerId="ADAL" clId="{8BB0A1CC-254E-4236-83AC-4C412AA9DD72}" dt="2020-10-19T16:03:24.882" v="1710"/>
        <pc:sldMkLst>
          <pc:docMk/>
          <pc:sldMk cId="1942126349" sldId="647"/>
        </pc:sldMkLst>
        <pc:spChg chg="add del mod">
          <ac:chgData name="Duerr, Elisabeth GIZ" userId="d1ffb6bc-454b-4d3b-986a-44b3d6bb6e08" providerId="ADAL" clId="{8BB0A1CC-254E-4236-83AC-4C412AA9DD72}" dt="2020-10-19T14:22:37.972" v="1687" actId="478"/>
          <ac:spMkLst>
            <pc:docMk/>
            <pc:sldMk cId="1942126349" sldId="647"/>
            <ac:spMk id="2" creationId="{376358EC-4483-4E2F-AC5D-279BBF69E9B1}"/>
          </ac:spMkLst>
        </pc:spChg>
        <pc:spChg chg="add del mod">
          <ac:chgData name="Duerr, Elisabeth GIZ" userId="d1ffb6bc-454b-4d3b-986a-44b3d6bb6e08" providerId="ADAL" clId="{8BB0A1CC-254E-4236-83AC-4C412AA9DD72}" dt="2020-10-16T14:45:39.194" v="147" actId="478"/>
          <ac:spMkLst>
            <pc:docMk/>
            <pc:sldMk cId="1942126349" sldId="647"/>
            <ac:spMk id="3" creationId="{6A8E1389-EF37-4270-A2F4-08EDF8E0784E}"/>
          </ac:spMkLst>
        </pc:spChg>
        <pc:spChg chg="del">
          <ac:chgData name="Duerr, Elisabeth GIZ" userId="d1ffb6bc-454b-4d3b-986a-44b3d6bb6e08" providerId="ADAL" clId="{8BB0A1CC-254E-4236-83AC-4C412AA9DD72}" dt="2020-10-16T14:41:42.320" v="38" actId="478"/>
          <ac:spMkLst>
            <pc:docMk/>
            <pc:sldMk cId="1942126349" sldId="647"/>
            <ac:spMk id="5" creationId="{AA238804-C51E-4BE3-924F-903DCDB1241E}"/>
          </ac:spMkLst>
        </pc:spChg>
        <pc:spChg chg="add mod topLvl">
          <ac:chgData name="Duerr, Elisabeth GIZ" userId="d1ffb6bc-454b-4d3b-986a-44b3d6bb6e08" providerId="ADAL" clId="{8BB0A1CC-254E-4236-83AC-4C412AA9DD72}" dt="2020-10-16T16:56:21.617" v="1615" actId="692"/>
          <ac:spMkLst>
            <pc:docMk/>
            <pc:sldMk cId="1942126349" sldId="647"/>
            <ac:spMk id="6" creationId="{278D5B40-6DA3-460E-9EC9-C899EEFCC00F}"/>
          </ac:spMkLst>
        </pc:spChg>
        <pc:spChg chg="add mod ord topLvl">
          <ac:chgData name="Duerr, Elisabeth GIZ" userId="d1ffb6bc-454b-4d3b-986a-44b3d6bb6e08" providerId="ADAL" clId="{8BB0A1CC-254E-4236-83AC-4C412AA9DD72}" dt="2020-10-16T15:10:31.887" v="812" actId="164"/>
          <ac:spMkLst>
            <pc:docMk/>
            <pc:sldMk cId="1942126349" sldId="647"/>
            <ac:spMk id="7" creationId="{75A22CA7-6BBB-407D-B6E5-A849105DDFBE}"/>
          </ac:spMkLst>
        </pc:spChg>
        <pc:spChg chg="add mod topLvl">
          <ac:chgData name="Duerr, Elisabeth GIZ" userId="d1ffb6bc-454b-4d3b-986a-44b3d6bb6e08" providerId="ADAL" clId="{8BB0A1CC-254E-4236-83AC-4C412AA9DD72}" dt="2020-10-16T15:10:56.915" v="816" actId="164"/>
          <ac:spMkLst>
            <pc:docMk/>
            <pc:sldMk cId="1942126349" sldId="647"/>
            <ac:spMk id="12" creationId="{9EFC0BBD-278D-49EF-A45F-AD859BF37E29}"/>
          </ac:spMkLst>
        </pc:spChg>
        <pc:spChg chg="add mod topLvl">
          <ac:chgData name="Duerr, Elisabeth GIZ" userId="d1ffb6bc-454b-4d3b-986a-44b3d6bb6e08" providerId="ADAL" clId="{8BB0A1CC-254E-4236-83AC-4C412AA9DD72}" dt="2020-10-16T15:15:18.097" v="859" actId="164"/>
          <ac:spMkLst>
            <pc:docMk/>
            <pc:sldMk cId="1942126349" sldId="647"/>
            <ac:spMk id="13" creationId="{AE18E276-03B4-4DDD-AD11-C4030FFC6F1B}"/>
          </ac:spMkLst>
        </pc:spChg>
        <pc:spChg chg="mod">
          <ac:chgData name="Duerr, Elisabeth GIZ" userId="d1ffb6bc-454b-4d3b-986a-44b3d6bb6e08" providerId="ADAL" clId="{8BB0A1CC-254E-4236-83AC-4C412AA9DD72}" dt="2020-10-16T15:55:51.319" v="1171" actId="1076"/>
          <ac:spMkLst>
            <pc:docMk/>
            <pc:sldMk cId="1942126349" sldId="647"/>
            <ac:spMk id="14" creationId="{90B2D1F9-E2CA-4D55-B635-ECBC43F4D92A}"/>
          </ac:spMkLst>
        </pc:spChg>
        <pc:spChg chg="del mod">
          <ac:chgData name="Duerr, Elisabeth GIZ" userId="d1ffb6bc-454b-4d3b-986a-44b3d6bb6e08" providerId="ADAL" clId="{8BB0A1CC-254E-4236-83AC-4C412AA9DD72}" dt="2020-10-16T14:41:38.643" v="37" actId="478"/>
          <ac:spMkLst>
            <pc:docMk/>
            <pc:sldMk cId="1942126349" sldId="647"/>
            <ac:spMk id="15" creationId="{A8FB38EC-D664-45D6-BF98-B60F3AA0CADF}"/>
          </ac:spMkLst>
        </pc:spChg>
        <pc:spChg chg="add mod topLvl">
          <ac:chgData name="Duerr, Elisabeth GIZ" userId="d1ffb6bc-454b-4d3b-986a-44b3d6bb6e08" providerId="ADAL" clId="{8BB0A1CC-254E-4236-83AC-4C412AA9DD72}" dt="2020-10-16T15:10:31.887" v="812" actId="164"/>
          <ac:spMkLst>
            <pc:docMk/>
            <pc:sldMk cId="1942126349" sldId="647"/>
            <ac:spMk id="16" creationId="{D8B60AE8-A9CC-48F0-9FB1-63A8F63DDC99}"/>
          </ac:spMkLst>
        </pc:spChg>
        <pc:spChg chg="add mod topLvl">
          <ac:chgData name="Duerr, Elisabeth GIZ" userId="d1ffb6bc-454b-4d3b-986a-44b3d6bb6e08" providerId="ADAL" clId="{8BB0A1CC-254E-4236-83AC-4C412AA9DD72}" dt="2020-10-16T15:12:05.314" v="830" actId="164"/>
          <ac:spMkLst>
            <pc:docMk/>
            <pc:sldMk cId="1942126349" sldId="647"/>
            <ac:spMk id="17" creationId="{3AFFBE4E-7FA4-4FA7-89AA-40F5A309E129}"/>
          </ac:spMkLst>
        </pc:spChg>
        <pc:spChg chg="add mod topLvl">
          <ac:chgData name="Duerr, Elisabeth GIZ" userId="d1ffb6bc-454b-4d3b-986a-44b3d6bb6e08" providerId="ADAL" clId="{8BB0A1CC-254E-4236-83AC-4C412AA9DD72}" dt="2020-10-16T15:12:50.711" v="834" actId="164"/>
          <ac:spMkLst>
            <pc:docMk/>
            <pc:sldMk cId="1942126349" sldId="647"/>
            <ac:spMk id="18" creationId="{6A8E10F7-608A-44A5-8DAE-3B71C3566407}"/>
          </ac:spMkLst>
        </pc:spChg>
        <pc:spChg chg="add mod topLvl">
          <ac:chgData name="Duerr, Elisabeth GIZ" userId="d1ffb6bc-454b-4d3b-986a-44b3d6bb6e08" providerId="ADAL" clId="{8BB0A1CC-254E-4236-83AC-4C412AA9DD72}" dt="2020-10-16T15:13:21.241" v="840" actId="164"/>
          <ac:spMkLst>
            <pc:docMk/>
            <pc:sldMk cId="1942126349" sldId="647"/>
            <ac:spMk id="19" creationId="{84C429AD-E27E-4841-9DCD-DD7C867E3AD2}"/>
          </ac:spMkLst>
        </pc:spChg>
        <pc:spChg chg="add mod topLvl">
          <ac:chgData name="Duerr, Elisabeth GIZ" userId="d1ffb6bc-454b-4d3b-986a-44b3d6bb6e08" providerId="ADAL" clId="{8BB0A1CC-254E-4236-83AC-4C412AA9DD72}" dt="2020-10-16T15:13:41.313" v="843" actId="164"/>
          <ac:spMkLst>
            <pc:docMk/>
            <pc:sldMk cId="1942126349" sldId="647"/>
            <ac:spMk id="20" creationId="{A7F6B250-F94A-4043-AAEF-11268BFA590D}"/>
          </ac:spMkLst>
        </pc:spChg>
        <pc:spChg chg="add mod topLvl">
          <ac:chgData name="Duerr, Elisabeth GIZ" userId="d1ffb6bc-454b-4d3b-986a-44b3d6bb6e08" providerId="ADAL" clId="{8BB0A1CC-254E-4236-83AC-4C412AA9DD72}" dt="2020-10-16T15:15:41.355" v="861" actId="1076"/>
          <ac:spMkLst>
            <pc:docMk/>
            <pc:sldMk cId="1942126349" sldId="647"/>
            <ac:spMk id="21" creationId="{A25A9504-12EF-4A84-BC23-7A3F35592F56}"/>
          </ac:spMkLst>
        </pc:spChg>
        <pc:spChg chg="add mod topLvl">
          <ac:chgData name="Duerr, Elisabeth GIZ" userId="d1ffb6bc-454b-4d3b-986a-44b3d6bb6e08" providerId="ADAL" clId="{8BB0A1CC-254E-4236-83AC-4C412AA9DD72}" dt="2020-10-16T15:15:18.097" v="859" actId="164"/>
          <ac:spMkLst>
            <pc:docMk/>
            <pc:sldMk cId="1942126349" sldId="647"/>
            <ac:spMk id="22" creationId="{E6550260-DDB6-45A7-AF6C-FBE7E956707B}"/>
          </ac:spMkLst>
        </pc:spChg>
        <pc:spChg chg="add mod topLvl">
          <ac:chgData name="Duerr, Elisabeth GIZ" userId="d1ffb6bc-454b-4d3b-986a-44b3d6bb6e08" providerId="ADAL" clId="{8BB0A1CC-254E-4236-83AC-4C412AA9DD72}" dt="2020-10-16T16:56:21.617" v="1615" actId="692"/>
          <ac:spMkLst>
            <pc:docMk/>
            <pc:sldMk cId="1942126349" sldId="647"/>
            <ac:spMk id="23" creationId="{BEC9C5A8-3AF1-4423-8B23-F8688EE8B4BD}"/>
          </ac:spMkLst>
        </pc:spChg>
        <pc:spChg chg="add mod topLvl">
          <ac:chgData name="Duerr, Elisabeth GIZ" userId="d1ffb6bc-454b-4d3b-986a-44b3d6bb6e08" providerId="ADAL" clId="{8BB0A1CC-254E-4236-83AC-4C412AA9DD72}" dt="2020-10-16T15:12:05.314" v="830" actId="164"/>
          <ac:spMkLst>
            <pc:docMk/>
            <pc:sldMk cId="1942126349" sldId="647"/>
            <ac:spMk id="24" creationId="{78729C57-AD04-4989-B28B-AF6A16E9D76F}"/>
          </ac:spMkLst>
        </pc:spChg>
        <pc:spChg chg="add mod topLvl">
          <ac:chgData name="Duerr, Elisabeth GIZ" userId="d1ffb6bc-454b-4d3b-986a-44b3d6bb6e08" providerId="ADAL" clId="{8BB0A1CC-254E-4236-83AC-4C412AA9DD72}" dt="2020-10-16T15:12:50.711" v="834" actId="164"/>
          <ac:spMkLst>
            <pc:docMk/>
            <pc:sldMk cId="1942126349" sldId="647"/>
            <ac:spMk id="25" creationId="{122395D1-D36D-4CF7-9DF4-B5E02E110CB0}"/>
          </ac:spMkLst>
        </pc:spChg>
        <pc:spChg chg="add del mod">
          <ac:chgData name="Duerr, Elisabeth GIZ" userId="d1ffb6bc-454b-4d3b-986a-44b3d6bb6e08" providerId="ADAL" clId="{8BB0A1CC-254E-4236-83AC-4C412AA9DD72}" dt="2020-10-16T15:06:14.555" v="733"/>
          <ac:spMkLst>
            <pc:docMk/>
            <pc:sldMk cId="1942126349" sldId="647"/>
            <ac:spMk id="26" creationId="{67B2039A-EE95-421B-9D63-ED378D4452C2}"/>
          </ac:spMkLst>
        </pc:spChg>
        <pc:spChg chg="add mod topLvl">
          <ac:chgData name="Duerr, Elisabeth GIZ" userId="d1ffb6bc-454b-4d3b-986a-44b3d6bb6e08" providerId="ADAL" clId="{8BB0A1CC-254E-4236-83AC-4C412AA9DD72}" dt="2020-10-16T15:13:21.241" v="840" actId="164"/>
          <ac:spMkLst>
            <pc:docMk/>
            <pc:sldMk cId="1942126349" sldId="647"/>
            <ac:spMk id="27" creationId="{B4FEF75E-284F-4355-9F9B-3D51FA15B179}"/>
          </ac:spMkLst>
        </pc:spChg>
        <pc:spChg chg="add mod topLvl">
          <ac:chgData name="Duerr, Elisabeth GIZ" userId="d1ffb6bc-454b-4d3b-986a-44b3d6bb6e08" providerId="ADAL" clId="{8BB0A1CC-254E-4236-83AC-4C412AA9DD72}" dt="2020-10-16T15:13:41.313" v="843" actId="164"/>
          <ac:spMkLst>
            <pc:docMk/>
            <pc:sldMk cId="1942126349" sldId="647"/>
            <ac:spMk id="28" creationId="{40B653F7-7EFA-43F1-8B9C-6CEFE7F103ED}"/>
          </ac:spMkLst>
        </pc:spChg>
        <pc:spChg chg="add mod">
          <ac:chgData name="Duerr, Elisabeth GIZ" userId="d1ffb6bc-454b-4d3b-986a-44b3d6bb6e08" providerId="ADAL" clId="{8BB0A1CC-254E-4236-83AC-4C412AA9DD72}" dt="2020-10-16T15:17:42.690" v="878" actId="1076"/>
          <ac:spMkLst>
            <pc:docMk/>
            <pc:sldMk cId="1942126349" sldId="647"/>
            <ac:spMk id="36" creationId="{82E09958-0228-4EC1-B2D1-F3EB65D724FC}"/>
          </ac:spMkLst>
        </pc:spChg>
        <pc:spChg chg="add mod">
          <ac:chgData name="Duerr, Elisabeth GIZ" userId="d1ffb6bc-454b-4d3b-986a-44b3d6bb6e08" providerId="ADAL" clId="{8BB0A1CC-254E-4236-83AC-4C412AA9DD72}" dt="2020-10-16T15:17:48.323" v="879" actId="1076"/>
          <ac:spMkLst>
            <pc:docMk/>
            <pc:sldMk cId="1942126349" sldId="647"/>
            <ac:spMk id="37" creationId="{1266292A-4FB4-4C67-8955-767126388838}"/>
          </ac:spMkLst>
        </pc:spChg>
        <pc:grpChg chg="add del mod">
          <ac:chgData name="Duerr, Elisabeth GIZ" userId="d1ffb6bc-454b-4d3b-986a-44b3d6bb6e08" providerId="ADAL" clId="{8BB0A1CC-254E-4236-83AC-4C412AA9DD72}" dt="2020-10-16T15:10:25.525" v="811" actId="165"/>
          <ac:grpSpMkLst>
            <pc:docMk/>
            <pc:sldMk cId="1942126349" sldId="647"/>
            <ac:grpSpMk id="11" creationId="{E8147AE7-71B8-401E-8412-9CF6AD4335E1}"/>
          </ac:grpSpMkLst>
        </pc:grpChg>
        <pc:grpChg chg="add del mod">
          <ac:chgData name="Duerr, Elisabeth GIZ" userId="d1ffb6bc-454b-4d3b-986a-44b3d6bb6e08" providerId="ADAL" clId="{8BB0A1CC-254E-4236-83AC-4C412AA9DD72}" dt="2020-10-16T15:10:50.350" v="815" actId="165"/>
          <ac:grpSpMkLst>
            <pc:docMk/>
            <pc:sldMk cId="1942126349" sldId="647"/>
            <ac:grpSpMk id="29" creationId="{67FBEFB5-8BA8-4966-B29C-9B8ADFD57B80}"/>
          </ac:grpSpMkLst>
        </pc:grpChg>
        <pc:grpChg chg="add del mod">
          <ac:chgData name="Duerr, Elisabeth GIZ" userId="d1ffb6bc-454b-4d3b-986a-44b3d6bb6e08" providerId="ADAL" clId="{8BB0A1CC-254E-4236-83AC-4C412AA9DD72}" dt="2020-10-16T15:11:09.920" v="819" actId="165"/>
          <ac:grpSpMkLst>
            <pc:docMk/>
            <pc:sldMk cId="1942126349" sldId="647"/>
            <ac:grpSpMk id="30" creationId="{913D42C9-C071-4DBB-B69C-1902D6B0355D}"/>
          </ac:grpSpMkLst>
        </pc:grpChg>
        <pc:grpChg chg="add del mod">
          <ac:chgData name="Duerr, Elisabeth GIZ" userId="d1ffb6bc-454b-4d3b-986a-44b3d6bb6e08" providerId="ADAL" clId="{8BB0A1CC-254E-4236-83AC-4C412AA9DD72}" dt="2020-10-16T15:11:35.074" v="825" actId="165"/>
          <ac:grpSpMkLst>
            <pc:docMk/>
            <pc:sldMk cId="1942126349" sldId="647"/>
            <ac:grpSpMk id="31" creationId="{AB60032E-B736-4FB9-AFD7-A1C6351926B6}"/>
          </ac:grpSpMkLst>
        </pc:grpChg>
        <pc:grpChg chg="add del mod">
          <ac:chgData name="Duerr, Elisabeth GIZ" userId="d1ffb6bc-454b-4d3b-986a-44b3d6bb6e08" providerId="ADAL" clId="{8BB0A1CC-254E-4236-83AC-4C412AA9DD72}" dt="2020-10-16T15:11:59.849" v="829" actId="165"/>
          <ac:grpSpMkLst>
            <pc:docMk/>
            <pc:sldMk cId="1942126349" sldId="647"/>
            <ac:grpSpMk id="32" creationId="{BDF43295-1DD5-4C3E-A0F5-DD5F2D988E2B}"/>
          </ac:grpSpMkLst>
        </pc:grpChg>
        <pc:grpChg chg="add del mod">
          <ac:chgData name="Duerr, Elisabeth GIZ" userId="d1ffb6bc-454b-4d3b-986a-44b3d6bb6e08" providerId="ADAL" clId="{8BB0A1CC-254E-4236-83AC-4C412AA9DD72}" dt="2020-10-16T15:12:26.028" v="833" actId="165"/>
          <ac:grpSpMkLst>
            <pc:docMk/>
            <pc:sldMk cId="1942126349" sldId="647"/>
            <ac:grpSpMk id="33" creationId="{DC53EAF8-887B-42DE-B291-6AC23050A6C7}"/>
          </ac:grpSpMkLst>
        </pc:grpChg>
        <pc:grpChg chg="add del mod">
          <ac:chgData name="Duerr, Elisabeth GIZ" userId="d1ffb6bc-454b-4d3b-986a-44b3d6bb6e08" providerId="ADAL" clId="{8BB0A1CC-254E-4236-83AC-4C412AA9DD72}" dt="2020-10-16T15:13:07.844" v="838" actId="165"/>
          <ac:grpSpMkLst>
            <pc:docMk/>
            <pc:sldMk cId="1942126349" sldId="647"/>
            <ac:grpSpMk id="34" creationId="{63D4BD8A-0794-4A15-8508-27FC96E1F13B}"/>
          </ac:grpSpMkLst>
        </pc:grpChg>
        <pc:grpChg chg="add del mod">
          <ac:chgData name="Duerr, Elisabeth GIZ" userId="d1ffb6bc-454b-4d3b-986a-44b3d6bb6e08" providerId="ADAL" clId="{8BB0A1CC-254E-4236-83AC-4C412AA9DD72}" dt="2020-10-16T15:13:34.151" v="842" actId="165"/>
          <ac:grpSpMkLst>
            <pc:docMk/>
            <pc:sldMk cId="1942126349" sldId="647"/>
            <ac:grpSpMk id="35" creationId="{F51B25C1-61F8-4630-8DDF-D249761C24B4}"/>
          </ac:grpSpMkLst>
        </pc:grpChg>
        <pc:grpChg chg="add mod">
          <ac:chgData name="Duerr, Elisabeth GIZ" userId="d1ffb6bc-454b-4d3b-986a-44b3d6bb6e08" providerId="ADAL" clId="{8BB0A1CC-254E-4236-83AC-4C412AA9DD72}" dt="2020-10-16T15:10:36.755" v="813" actId="1076"/>
          <ac:grpSpMkLst>
            <pc:docMk/>
            <pc:sldMk cId="1942126349" sldId="647"/>
            <ac:grpSpMk id="38" creationId="{9B484365-5A91-43AC-88EC-1513B0680ABF}"/>
          </ac:grpSpMkLst>
        </pc:grpChg>
        <pc:grpChg chg="add mod">
          <ac:chgData name="Duerr, Elisabeth GIZ" userId="d1ffb6bc-454b-4d3b-986a-44b3d6bb6e08" providerId="ADAL" clId="{8BB0A1CC-254E-4236-83AC-4C412AA9DD72}" dt="2020-10-16T15:11:23.531" v="822" actId="1076"/>
          <ac:grpSpMkLst>
            <pc:docMk/>
            <pc:sldMk cId="1942126349" sldId="647"/>
            <ac:grpSpMk id="39" creationId="{714295FA-AB8D-4A62-A14C-5B8DE3943519}"/>
          </ac:grpSpMkLst>
        </pc:grpChg>
        <pc:grpChg chg="add del mod">
          <ac:chgData name="Duerr, Elisabeth GIZ" userId="d1ffb6bc-454b-4d3b-986a-44b3d6bb6e08" providerId="ADAL" clId="{8BB0A1CC-254E-4236-83AC-4C412AA9DD72}" dt="2020-10-16T15:14:28.439" v="850" actId="165"/>
          <ac:grpSpMkLst>
            <pc:docMk/>
            <pc:sldMk cId="1942126349" sldId="647"/>
            <ac:grpSpMk id="40" creationId="{7C2FFE35-41AD-4EC2-9366-C9B9FB6A5A64}"/>
          </ac:grpSpMkLst>
        </pc:grpChg>
        <pc:grpChg chg="add mod">
          <ac:chgData name="Duerr, Elisabeth GIZ" userId="d1ffb6bc-454b-4d3b-986a-44b3d6bb6e08" providerId="ADAL" clId="{8BB0A1CC-254E-4236-83AC-4C412AA9DD72}" dt="2020-10-16T15:11:49.722" v="827" actId="1076"/>
          <ac:grpSpMkLst>
            <pc:docMk/>
            <pc:sldMk cId="1942126349" sldId="647"/>
            <ac:grpSpMk id="41" creationId="{158201E2-9F73-45F8-B7FB-5F4A0C1F53B4}"/>
          </ac:grpSpMkLst>
        </pc:grpChg>
        <pc:grpChg chg="add mod">
          <ac:chgData name="Duerr, Elisabeth GIZ" userId="d1ffb6bc-454b-4d3b-986a-44b3d6bb6e08" providerId="ADAL" clId="{8BB0A1CC-254E-4236-83AC-4C412AA9DD72}" dt="2020-10-16T15:13:59.995" v="847" actId="1076"/>
          <ac:grpSpMkLst>
            <pc:docMk/>
            <pc:sldMk cId="1942126349" sldId="647"/>
            <ac:grpSpMk id="42" creationId="{B89865E6-5296-4AF0-B063-761FC8BF486A}"/>
          </ac:grpSpMkLst>
        </pc:grpChg>
        <pc:grpChg chg="add mod">
          <ac:chgData name="Duerr, Elisabeth GIZ" userId="d1ffb6bc-454b-4d3b-986a-44b3d6bb6e08" providerId="ADAL" clId="{8BB0A1CC-254E-4236-83AC-4C412AA9DD72}" dt="2020-10-16T15:13:53.427" v="846" actId="1076"/>
          <ac:grpSpMkLst>
            <pc:docMk/>
            <pc:sldMk cId="1942126349" sldId="647"/>
            <ac:grpSpMk id="43" creationId="{B184C9F7-236F-46F8-BE5F-F7E01E8FBF74}"/>
          </ac:grpSpMkLst>
        </pc:grpChg>
        <pc:grpChg chg="add mod">
          <ac:chgData name="Duerr, Elisabeth GIZ" userId="d1ffb6bc-454b-4d3b-986a-44b3d6bb6e08" providerId="ADAL" clId="{8BB0A1CC-254E-4236-83AC-4C412AA9DD72}" dt="2020-10-16T15:13:49.650" v="845" actId="1076"/>
          <ac:grpSpMkLst>
            <pc:docMk/>
            <pc:sldMk cId="1942126349" sldId="647"/>
            <ac:grpSpMk id="44" creationId="{AD300E11-BCA9-40B7-BB8D-AF8AC8089FDA}"/>
          </ac:grpSpMkLst>
        </pc:grpChg>
        <pc:grpChg chg="add mod">
          <ac:chgData name="Duerr, Elisabeth GIZ" userId="d1ffb6bc-454b-4d3b-986a-44b3d6bb6e08" providerId="ADAL" clId="{8BB0A1CC-254E-4236-83AC-4C412AA9DD72}" dt="2020-10-16T15:13:46.587" v="844" actId="1076"/>
          <ac:grpSpMkLst>
            <pc:docMk/>
            <pc:sldMk cId="1942126349" sldId="647"/>
            <ac:grpSpMk id="45" creationId="{68DAFA91-22FA-4F1A-945E-BF70940809CE}"/>
          </ac:grpSpMkLst>
        </pc:grpChg>
        <pc:grpChg chg="add del mod">
          <ac:chgData name="Duerr, Elisabeth GIZ" userId="d1ffb6bc-454b-4d3b-986a-44b3d6bb6e08" providerId="ADAL" clId="{8BB0A1CC-254E-4236-83AC-4C412AA9DD72}" dt="2020-10-16T15:15:04.491" v="857" actId="165"/>
          <ac:grpSpMkLst>
            <pc:docMk/>
            <pc:sldMk cId="1942126349" sldId="647"/>
            <ac:grpSpMk id="46" creationId="{453A6AF6-C19E-44B3-A8D0-70929D07E21E}"/>
          </ac:grpSpMkLst>
        </pc:grpChg>
        <pc:grpChg chg="add mod">
          <ac:chgData name="Duerr, Elisabeth GIZ" userId="d1ffb6bc-454b-4d3b-986a-44b3d6bb6e08" providerId="ADAL" clId="{8BB0A1CC-254E-4236-83AC-4C412AA9DD72}" dt="2020-10-16T15:15:28.166" v="860" actId="1076"/>
          <ac:grpSpMkLst>
            <pc:docMk/>
            <pc:sldMk cId="1942126349" sldId="647"/>
            <ac:grpSpMk id="47" creationId="{1386C05B-9428-4C7E-82BD-3FA98C385CFC}"/>
          </ac:grpSpMkLst>
        </pc:grpChg>
        <pc:picChg chg="del">
          <ac:chgData name="Duerr, Elisabeth GIZ" userId="d1ffb6bc-454b-4d3b-986a-44b3d6bb6e08" providerId="ADAL" clId="{8BB0A1CC-254E-4236-83AC-4C412AA9DD72}" dt="2020-10-16T14:41:46.093" v="39" actId="478"/>
          <ac:picMkLst>
            <pc:docMk/>
            <pc:sldMk cId="1942126349" sldId="647"/>
            <ac:picMk id="4" creationId="{67970EB2-08A4-49AC-8592-A08688C123B4}"/>
          </ac:picMkLst>
        </pc:picChg>
      </pc:sldChg>
      <pc:sldChg chg="ord">
        <pc:chgData name="Duerr, Elisabeth GIZ" userId="d1ffb6bc-454b-4d3b-986a-44b3d6bb6e08" providerId="ADAL" clId="{8BB0A1CC-254E-4236-83AC-4C412AA9DD72}" dt="2020-10-16T16:50:32.556" v="1590"/>
        <pc:sldMkLst>
          <pc:docMk/>
          <pc:sldMk cId="3084541891" sldId="656"/>
        </pc:sldMkLst>
      </pc:sldChg>
      <pc:sldChg chg="ord">
        <pc:chgData name="Duerr, Elisabeth GIZ" userId="d1ffb6bc-454b-4d3b-986a-44b3d6bb6e08" providerId="ADAL" clId="{8BB0A1CC-254E-4236-83AC-4C412AA9DD72}" dt="2020-10-16T16:50:37.487" v="1591"/>
        <pc:sldMkLst>
          <pc:docMk/>
          <pc:sldMk cId="1911859407" sldId="659"/>
        </pc:sldMkLst>
      </pc:sldChg>
      <pc:sldChg chg="addSp modSp ord">
        <pc:chgData name="Duerr, Elisabeth GIZ" userId="d1ffb6bc-454b-4d3b-986a-44b3d6bb6e08" providerId="ADAL" clId="{8BB0A1CC-254E-4236-83AC-4C412AA9DD72}" dt="2020-10-16T15:45:52.139" v="1155" actId="1076"/>
        <pc:sldMkLst>
          <pc:docMk/>
          <pc:sldMk cId="2936866258" sldId="678"/>
        </pc:sldMkLst>
        <pc:spChg chg="add mod">
          <ac:chgData name="Duerr, Elisabeth GIZ" userId="d1ffb6bc-454b-4d3b-986a-44b3d6bb6e08" providerId="ADAL" clId="{8BB0A1CC-254E-4236-83AC-4C412AA9DD72}" dt="2020-10-16T15:45:52.139" v="1155" actId="1076"/>
          <ac:spMkLst>
            <pc:docMk/>
            <pc:sldMk cId="2936866258" sldId="678"/>
            <ac:spMk id="2" creationId="{74082CDC-8DF7-4640-90B5-90BF40429095}"/>
          </ac:spMkLst>
        </pc:spChg>
      </pc:sldChg>
      <pc:sldChg chg="addSp modSp">
        <pc:chgData name="Duerr, Elisabeth GIZ" userId="d1ffb6bc-454b-4d3b-986a-44b3d6bb6e08" providerId="ADAL" clId="{8BB0A1CC-254E-4236-83AC-4C412AA9DD72}" dt="2020-10-16T15:55:36.531" v="1168" actId="1076"/>
        <pc:sldMkLst>
          <pc:docMk/>
          <pc:sldMk cId="1408575789" sldId="679"/>
        </pc:sldMkLst>
        <pc:spChg chg="add mod">
          <ac:chgData name="Duerr, Elisabeth GIZ" userId="d1ffb6bc-454b-4d3b-986a-44b3d6bb6e08" providerId="ADAL" clId="{8BB0A1CC-254E-4236-83AC-4C412AA9DD72}" dt="2020-10-16T15:55:36.531" v="1168" actId="1076"/>
          <ac:spMkLst>
            <pc:docMk/>
            <pc:sldMk cId="1408575789" sldId="679"/>
            <ac:spMk id="2" creationId="{8354C8C3-175C-455D-949F-839A4EAC1D0B}"/>
          </ac:spMkLst>
        </pc:spChg>
      </pc:sldChg>
      <pc:sldChg chg="del">
        <pc:chgData name="Duerr, Elisabeth GIZ" userId="d1ffb6bc-454b-4d3b-986a-44b3d6bb6e08" providerId="ADAL" clId="{8BB0A1CC-254E-4236-83AC-4C412AA9DD72}" dt="2020-10-22T11:40:00.106" v="1969" actId="2696"/>
        <pc:sldMkLst>
          <pc:docMk/>
          <pc:sldMk cId="4270802883" sldId="688"/>
        </pc:sldMkLst>
      </pc:sldChg>
      <pc:sldChg chg="addSp delSp modSp del ord">
        <pc:chgData name="Duerr, Elisabeth GIZ" userId="d1ffb6bc-454b-4d3b-986a-44b3d6bb6e08" providerId="ADAL" clId="{8BB0A1CC-254E-4236-83AC-4C412AA9DD72}" dt="2020-10-22T11:40:00.008" v="1966" actId="2696"/>
        <pc:sldMkLst>
          <pc:docMk/>
          <pc:sldMk cId="1493912210" sldId="690"/>
        </pc:sldMkLst>
        <pc:spChg chg="add mod">
          <ac:chgData name="Duerr, Elisabeth GIZ" userId="d1ffb6bc-454b-4d3b-986a-44b3d6bb6e08" providerId="ADAL" clId="{8BB0A1CC-254E-4236-83AC-4C412AA9DD72}" dt="2020-10-16T15:57:17.223" v="1187" actId="1076"/>
          <ac:spMkLst>
            <pc:docMk/>
            <pc:sldMk cId="1493912210" sldId="690"/>
            <ac:spMk id="4" creationId="{87E9C581-0745-4541-BC16-1CBB577A5F3D}"/>
          </ac:spMkLst>
        </pc:spChg>
        <pc:spChg chg="mod">
          <ac:chgData name="Duerr, Elisabeth GIZ" userId="d1ffb6bc-454b-4d3b-986a-44b3d6bb6e08" providerId="ADAL" clId="{8BB0A1CC-254E-4236-83AC-4C412AA9DD72}" dt="2020-10-16T15:57:13.741" v="1186" actId="1076"/>
          <ac:spMkLst>
            <pc:docMk/>
            <pc:sldMk cId="1493912210" sldId="690"/>
            <ac:spMk id="6" creationId="{24400B35-E93C-442B-A6C3-B89746859707}"/>
          </ac:spMkLst>
        </pc:spChg>
        <pc:spChg chg="add del mod">
          <ac:chgData name="Duerr, Elisabeth GIZ" userId="d1ffb6bc-454b-4d3b-986a-44b3d6bb6e08" providerId="ADAL" clId="{8BB0A1CC-254E-4236-83AC-4C412AA9DD72}" dt="2020-10-16T15:57:02.125" v="1184" actId="478"/>
          <ac:spMkLst>
            <pc:docMk/>
            <pc:sldMk cId="1493912210" sldId="690"/>
            <ac:spMk id="11" creationId="{1E74540E-31BD-4866-8174-C723DC3832D2}"/>
          </ac:spMkLst>
        </pc:spChg>
        <pc:spChg chg="del mod">
          <ac:chgData name="Duerr, Elisabeth GIZ" userId="d1ffb6bc-454b-4d3b-986a-44b3d6bb6e08" providerId="ADAL" clId="{8BB0A1CC-254E-4236-83AC-4C412AA9DD72}" dt="2020-10-16T15:56:58.162" v="1183" actId="478"/>
          <ac:spMkLst>
            <pc:docMk/>
            <pc:sldMk cId="1493912210" sldId="690"/>
            <ac:spMk id="14" creationId="{90B2D1F9-E2CA-4D55-B635-ECBC43F4D92A}"/>
          </ac:spMkLst>
        </pc:spChg>
        <pc:spChg chg="mod">
          <ac:chgData name="Duerr, Elisabeth GIZ" userId="d1ffb6bc-454b-4d3b-986a-44b3d6bb6e08" providerId="ADAL" clId="{8BB0A1CC-254E-4236-83AC-4C412AA9DD72}" dt="2020-10-16T15:57:20.783" v="1188" actId="1076"/>
          <ac:spMkLst>
            <pc:docMk/>
            <pc:sldMk cId="1493912210" sldId="690"/>
            <ac:spMk id="15" creationId="{A8FB38EC-D664-45D6-BF98-B60F3AA0CADF}"/>
          </ac:spMkLst>
        </pc:spChg>
        <pc:spChg chg="add">
          <ac:chgData name="Duerr, Elisabeth GIZ" userId="d1ffb6bc-454b-4d3b-986a-44b3d6bb6e08" providerId="ADAL" clId="{8BB0A1CC-254E-4236-83AC-4C412AA9DD72}" dt="2020-10-16T15:57:09.374" v="1185"/>
          <ac:spMkLst>
            <pc:docMk/>
            <pc:sldMk cId="1493912210" sldId="690"/>
            <ac:spMk id="16" creationId="{6F5E6023-7C53-46BF-8D05-84AF6340FECA}"/>
          </ac:spMkLst>
        </pc:spChg>
        <pc:spChg chg="add mod">
          <ac:chgData name="Duerr, Elisabeth GIZ" userId="d1ffb6bc-454b-4d3b-986a-44b3d6bb6e08" providerId="ADAL" clId="{8BB0A1CC-254E-4236-83AC-4C412AA9DD72}" dt="2020-10-16T16:04:59.805" v="1251" actId="1076"/>
          <ac:spMkLst>
            <pc:docMk/>
            <pc:sldMk cId="1493912210" sldId="690"/>
            <ac:spMk id="24" creationId="{C94E45AE-9995-49E9-94A3-0DC8D1419228}"/>
          </ac:spMkLst>
        </pc:spChg>
        <pc:spChg chg="add mod">
          <ac:chgData name="Duerr, Elisabeth GIZ" userId="d1ffb6bc-454b-4d3b-986a-44b3d6bb6e08" providerId="ADAL" clId="{8BB0A1CC-254E-4236-83AC-4C412AA9DD72}" dt="2020-10-16T16:05:11.078" v="1253" actId="1076"/>
          <ac:spMkLst>
            <pc:docMk/>
            <pc:sldMk cId="1493912210" sldId="690"/>
            <ac:spMk id="25" creationId="{47E80F6F-4C00-4B85-A46D-58B525C355AB}"/>
          </ac:spMkLst>
        </pc:spChg>
        <pc:spChg chg="add mod">
          <ac:chgData name="Duerr, Elisabeth GIZ" userId="d1ffb6bc-454b-4d3b-986a-44b3d6bb6e08" providerId="ADAL" clId="{8BB0A1CC-254E-4236-83AC-4C412AA9DD72}" dt="2020-10-16T16:04:51.961" v="1250" actId="1076"/>
          <ac:spMkLst>
            <pc:docMk/>
            <pc:sldMk cId="1493912210" sldId="690"/>
            <ac:spMk id="26" creationId="{740CC04A-6B26-46B4-8C99-766FA9FFFB39}"/>
          </ac:spMkLst>
        </pc:spChg>
        <pc:spChg chg="add mod">
          <ac:chgData name="Duerr, Elisabeth GIZ" userId="d1ffb6bc-454b-4d3b-986a-44b3d6bb6e08" providerId="ADAL" clId="{8BB0A1CC-254E-4236-83AC-4C412AA9DD72}" dt="2020-10-16T16:06:09.247" v="1283" actId="1076"/>
          <ac:spMkLst>
            <pc:docMk/>
            <pc:sldMk cId="1493912210" sldId="690"/>
            <ac:spMk id="27" creationId="{BA9221D1-4D7D-46BC-BFA2-5E6445734A5E}"/>
          </ac:spMkLst>
        </pc:spChg>
        <pc:spChg chg="add mod">
          <ac:chgData name="Duerr, Elisabeth GIZ" userId="d1ffb6bc-454b-4d3b-986a-44b3d6bb6e08" providerId="ADAL" clId="{8BB0A1CC-254E-4236-83AC-4C412AA9DD72}" dt="2020-10-16T16:06:44.269" v="1325" actId="1076"/>
          <ac:spMkLst>
            <pc:docMk/>
            <pc:sldMk cId="1493912210" sldId="690"/>
            <ac:spMk id="28" creationId="{27F02D22-214C-4DFB-ADE5-19AFE0CBE588}"/>
          </ac:spMkLst>
        </pc:spChg>
        <pc:grpChg chg="del mod">
          <ac:chgData name="Duerr, Elisabeth GIZ" userId="d1ffb6bc-454b-4d3b-986a-44b3d6bb6e08" providerId="ADAL" clId="{8BB0A1CC-254E-4236-83AC-4C412AA9DD72}" dt="2020-10-16T15:46:40.842" v="1158" actId="478"/>
          <ac:grpSpMkLst>
            <pc:docMk/>
            <pc:sldMk cId="1493912210" sldId="690"/>
            <ac:grpSpMk id="5" creationId="{5D039E84-EC85-4525-A215-FF84E5FA08FD}"/>
          </ac:grpSpMkLst>
        </pc:grpChg>
        <pc:picChg chg="add mod">
          <ac:chgData name="Duerr, Elisabeth GIZ" userId="d1ffb6bc-454b-4d3b-986a-44b3d6bb6e08" providerId="ADAL" clId="{8BB0A1CC-254E-4236-83AC-4C412AA9DD72}" dt="2020-10-16T16:05:53.905" v="1262" actId="1076"/>
          <ac:picMkLst>
            <pc:docMk/>
            <pc:sldMk cId="1493912210" sldId="690"/>
            <ac:picMk id="12" creationId="{FE9B5D55-A18F-490E-A25A-9850371856FC}"/>
          </ac:picMkLst>
        </pc:picChg>
        <pc:picChg chg="add mod">
          <ac:chgData name="Duerr, Elisabeth GIZ" userId="d1ffb6bc-454b-4d3b-986a-44b3d6bb6e08" providerId="ADAL" clId="{8BB0A1CC-254E-4236-83AC-4C412AA9DD72}" dt="2020-10-16T16:03:49.057" v="1205" actId="1076"/>
          <ac:picMkLst>
            <pc:docMk/>
            <pc:sldMk cId="1493912210" sldId="690"/>
            <ac:picMk id="17" creationId="{8960DBF0-4700-426F-BF49-7D2022E0516C}"/>
          </ac:picMkLst>
        </pc:picChg>
        <pc:picChg chg="add mod">
          <ac:chgData name="Duerr, Elisabeth GIZ" userId="d1ffb6bc-454b-4d3b-986a-44b3d6bb6e08" providerId="ADAL" clId="{8BB0A1CC-254E-4236-83AC-4C412AA9DD72}" dt="2020-10-16T16:05:08.247" v="1252" actId="1076"/>
          <ac:picMkLst>
            <pc:docMk/>
            <pc:sldMk cId="1493912210" sldId="690"/>
            <ac:picMk id="19" creationId="{4DCAB723-A0D3-4D86-92E0-06D7FCEAB0B0}"/>
          </ac:picMkLst>
        </pc:picChg>
        <pc:picChg chg="add mod">
          <ac:chgData name="Duerr, Elisabeth GIZ" userId="d1ffb6bc-454b-4d3b-986a-44b3d6bb6e08" providerId="ADAL" clId="{8BB0A1CC-254E-4236-83AC-4C412AA9DD72}" dt="2020-10-16T16:03:44.379" v="1203" actId="1076"/>
          <ac:picMkLst>
            <pc:docMk/>
            <pc:sldMk cId="1493912210" sldId="690"/>
            <ac:picMk id="21" creationId="{A04D1267-A08C-4699-B53B-F2269B096CA5}"/>
          </ac:picMkLst>
        </pc:picChg>
        <pc:picChg chg="add mod">
          <ac:chgData name="Duerr, Elisabeth GIZ" userId="d1ffb6bc-454b-4d3b-986a-44b3d6bb6e08" providerId="ADAL" clId="{8BB0A1CC-254E-4236-83AC-4C412AA9DD72}" dt="2020-10-16T16:05:51.683" v="1261" actId="1076"/>
          <ac:picMkLst>
            <pc:docMk/>
            <pc:sldMk cId="1493912210" sldId="690"/>
            <ac:picMk id="23" creationId="{0D9CCDB4-79F0-4BA2-BC84-279210D8F066}"/>
          </ac:picMkLst>
        </pc:picChg>
      </pc:sldChg>
      <pc:sldChg chg="del">
        <pc:chgData name="Duerr, Elisabeth GIZ" userId="d1ffb6bc-454b-4d3b-986a-44b3d6bb6e08" providerId="ADAL" clId="{8BB0A1CC-254E-4236-83AC-4C412AA9DD72}" dt="2020-10-22T11:40:00.121" v="1970" actId="2696"/>
        <pc:sldMkLst>
          <pc:docMk/>
          <pc:sldMk cId="977740992" sldId="699"/>
        </pc:sldMkLst>
      </pc:sldChg>
      <pc:sldChg chg="del">
        <pc:chgData name="Duerr, Elisabeth GIZ" userId="d1ffb6bc-454b-4d3b-986a-44b3d6bb6e08" providerId="ADAL" clId="{8BB0A1CC-254E-4236-83AC-4C412AA9DD72}" dt="2020-10-22T11:40:00.158" v="1971" actId="2696"/>
        <pc:sldMkLst>
          <pc:docMk/>
          <pc:sldMk cId="2719139378" sldId="700"/>
        </pc:sldMkLst>
      </pc:sldChg>
      <pc:sldChg chg="del">
        <pc:chgData name="Duerr, Elisabeth GIZ" userId="d1ffb6bc-454b-4d3b-986a-44b3d6bb6e08" providerId="ADAL" clId="{8BB0A1CC-254E-4236-83AC-4C412AA9DD72}" dt="2020-10-22T11:40:00.201" v="1973" actId="2696"/>
        <pc:sldMkLst>
          <pc:docMk/>
          <pc:sldMk cId="392471860" sldId="702"/>
        </pc:sldMkLst>
      </pc:sldChg>
      <pc:sldChg chg="del">
        <pc:chgData name="Duerr, Elisabeth GIZ" userId="d1ffb6bc-454b-4d3b-986a-44b3d6bb6e08" providerId="ADAL" clId="{8BB0A1CC-254E-4236-83AC-4C412AA9DD72}" dt="2020-10-22T11:40:00.182" v="1972" actId="2696"/>
        <pc:sldMkLst>
          <pc:docMk/>
          <pc:sldMk cId="637174274" sldId="704"/>
        </pc:sldMkLst>
      </pc:sldChg>
      <pc:sldChg chg="addSp delSp modSp add del ord">
        <pc:chgData name="Duerr, Elisabeth GIZ" userId="d1ffb6bc-454b-4d3b-986a-44b3d6bb6e08" providerId="ADAL" clId="{8BB0A1CC-254E-4236-83AC-4C412AA9DD72}" dt="2020-10-22T11:40:00.054" v="1967" actId="2696"/>
        <pc:sldMkLst>
          <pc:docMk/>
          <pc:sldMk cId="2519923635" sldId="705"/>
        </pc:sldMkLst>
        <pc:spChg chg="add mod">
          <ac:chgData name="Duerr, Elisabeth GIZ" userId="d1ffb6bc-454b-4d3b-986a-44b3d6bb6e08" providerId="ADAL" clId="{8BB0A1CC-254E-4236-83AC-4C412AA9DD72}" dt="2020-10-16T15:27:28.712" v="971" actId="1076"/>
          <ac:spMkLst>
            <pc:docMk/>
            <pc:sldMk cId="2519923635" sldId="705"/>
            <ac:spMk id="2" creationId="{D5739CD1-4DE2-40CF-9F57-76058B21731F}"/>
          </ac:spMkLst>
        </pc:spChg>
        <pc:spChg chg="del mod">
          <ac:chgData name="Duerr, Elisabeth GIZ" userId="d1ffb6bc-454b-4d3b-986a-44b3d6bb6e08" providerId="ADAL" clId="{8BB0A1CC-254E-4236-83AC-4C412AA9DD72}" dt="2020-10-16T15:22:51.540" v="890" actId="478"/>
          <ac:spMkLst>
            <pc:docMk/>
            <pc:sldMk cId="2519923635" sldId="705"/>
            <ac:spMk id="5" creationId="{AA238804-C51E-4BE3-924F-903DCDB1241E}"/>
          </ac:spMkLst>
        </pc:spChg>
        <pc:spChg chg="mod">
          <ac:chgData name="Duerr, Elisabeth GIZ" userId="d1ffb6bc-454b-4d3b-986a-44b3d6bb6e08" providerId="ADAL" clId="{8BB0A1CC-254E-4236-83AC-4C412AA9DD72}" dt="2020-10-16T15:55:22.221" v="1165" actId="255"/>
          <ac:spMkLst>
            <pc:docMk/>
            <pc:sldMk cId="2519923635" sldId="705"/>
            <ac:spMk id="14" creationId="{90B2D1F9-E2CA-4D55-B635-ECBC43F4D92A}"/>
          </ac:spMkLst>
        </pc:spChg>
        <pc:spChg chg="mod">
          <ac:chgData name="Duerr, Elisabeth GIZ" userId="d1ffb6bc-454b-4d3b-986a-44b3d6bb6e08" providerId="ADAL" clId="{8BB0A1CC-254E-4236-83AC-4C412AA9DD72}" dt="2020-10-16T16:16:31.978" v="1340" actId="15"/>
          <ac:spMkLst>
            <pc:docMk/>
            <pc:sldMk cId="2519923635" sldId="705"/>
            <ac:spMk id="15" creationId="{A8FB38EC-D664-45D6-BF98-B60F3AA0CADF}"/>
          </ac:spMkLst>
        </pc:spChg>
        <pc:spChg chg="add del mod">
          <ac:chgData name="Duerr, Elisabeth GIZ" userId="d1ffb6bc-454b-4d3b-986a-44b3d6bb6e08" providerId="ADAL" clId="{8BB0A1CC-254E-4236-83AC-4C412AA9DD72}" dt="2020-10-16T16:17:23.192" v="1348"/>
          <ac:spMkLst>
            <pc:docMk/>
            <pc:sldMk cId="2519923635" sldId="705"/>
            <ac:spMk id="18" creationId="{7BE3DC1E-D9B0-4F7D-86E9-C54832744BAD}"/>
          </ac:spMkLst>
        </pc:spChg>
        <pc:spChg chg="add del mod">
          <ac:chgData name="Duerr, Elisabeth GIZ" userId="d1ffb6bc-454b-4d3b-986a-44b3d6bb6e08" providerId="ADAL" clId="{8BB0A1CC-254E-4236-83AC-4C412AA9DD72}" dt="2020-10-16T16:17:23.192" v="1348"/>
          <ac:spMkLst>
            <pc:docMk/>
            <pc:sldMk cId="2519923635" sldId="705"/>
            <ac:spMk id="19" creationId="{CB5DAB13-9707-4F03-94EC-3A99D6939358}"/>
          </ac:spMkLst>
        </pc:spChg>
        <pc:picChg chg="mod">
          <ac:chgData name="Duerr, Elisabeth GIZ" userId="d1ffb6bc-454b-4d3b-986a-44b3d6bb6e08" providerId="ADAL" clId="{8BB0A1CC-254E-4236-83AC-4C412AA9DD72}" dt="2020-10-16T16:15:15.392" v="1326" actId="14100"/>
          <ac:picMkLst>
            <pc:docMk/>
            <pc:sldMk cId="2519923635" sldId="705"/>
            <ac:picMk id="4" creationId="{67970EB2-08A4-49AC-8592-A08688C123B4}"/>
          </ac:picMkLst>
        </pc:picChg>
        <pc:picChg chg="add mod">
          <ac:chgData name="Duerr, Elisabeth GIZ" userId="d1ffb6bc-454b-4d3b-986a-44b3d6bb6e08" providerId="ADAL" clId="{8BB0A1CC-254E-4236-83AC-4C412AA9DD72}" dt="2020-10-16T16:18:11.920" v="1363" actId="14100"/>
          <ac:picMkLst>
            <pc:docMk/>
            <pc:sldMk cId="2519923635" sldId="705"/>
            <ac:picMk id="6" creationId="{1422E82F-93A2-4BC1-99A4-169FC1A8809C}"/>
          </ac:picMkLst>
        </pc:picChg>
        <pc:picChg chg="add mod">
          <ac:chgData name="Duerr, Elisabeth GIZ" userId="d1ffb6bc-454b-4d3b-986a-44b3d6bb6e08" providerId="ADAL" clId="{8BB0A1CC-254E-4236-83AC-4C412AA9DD72}" dt="2020-10-16T16:17:54.044" v="1357" actId="14100"/>
          <ac:picMkLst>
            <pc:docMk/>
            <pc:sldMk cId="2519923635" sldId="705"/>
            <ac:picMk id="11" creationId="{3F61F858-3725-4747-BD2E-AB0DCC4FA052}"/>
          </ac:picMkLst>
        </pc:picChg>
        <pc:picChg chg="add mod">
          <ac:chgData name="Duerr, Elisabeth GIZ" userId="d1ffb6bc-454b-4d3b-986a-44b3d6bb6e08" providerId="ADAL" clId="{8BB0A1CC-254E-4236-83AC-4C412AA9DD72}" dt="2020-10-16T16:18:08.795" v="1362" actId="1076"/>
          <ac:picMkLst>
            <pc:docMk/>
            <pc:sldMk cId="2519923635" sldId="705"/>
            <ac:picMk id="13" creationId="{8255BAB9-039A-46FB-9FCA-E129279D9913}"/>
          </ac:picMkLst>
        </pc:picChg>
        <pc:picChg chg="add mod">
          <ac:chgData name="Duerr, Elisabeth GIZ" userId="d1ffb6bc-454b-4d3b-986a-44b3d6bb6e08" providerId="ADAL" clId="{8BB0A1CC-254E-4236-83AC-4C412AA9DD72}" dt="2020-10-16T16:19:26.130" v="1377" actId="1076"/>
          <ac:picMkLst>
            <pc:docMk/>
            <pc:sldMk cId="2519923635" sldId="705"/>
            <ac:picMk id="17" creationId="{775C68AF-9F34-4098-A208-979C279D5C34}"/>
          </ac:picMkLst>
        </pc:picChg>
        <pc:picChg chg="add mod">
          <ac:chgData name="Duerr, Elisabeth GIZ" userId="d1ffb6bc-454b-4d3b-986a-44b3d6bb6e08" providerId="ADAL" clId="{8BB0A1CC-254E-4236-83AC-4C412AA9DD72}" dt="2020-10-16T16:18:03.710" v="1360" actId="1076"/>
          <ac:picMkLst>
            <pc:docMk/>
            <pc:sldMk cId="2519923635" sldId="705"/>
            <ac:picMk id="21" creationId="{14C3469F-7F06-4168-A4A6-B125D673FC49}"/>
          </ac:picMkLst>
        </pc:picChg>
        <pc:picChg chg="add mod">
          <ac:chgData name="Duerr, Elisabeth GIZ" userId="d1ffb6bc-454b-4d3b-986a-44b3d6bb6e08" providerId="ADAL" clId="{8BB0A1CC-254E-4236-83AC-4C412AA9DD72}" dt="2020-10-16T16:19:16.484" v="1374" actId="1076"/>
          <ac:picMkLst>
            <pc:docMk/>
            <pc:sldMk cId="2519923635" sldId="705"/>
            <ac:picMk id="23" creationId="{93AFDF84-09E7-4D0D-81FE-79D82E37D44C}"/>
          </ac:picMkLst>
        </pc:picChg>
        <pc:picChg chg="add mod">
          <ac:chgData name="Duerr, Elisabeth GIZ" userId="d1ffb6bc-454b-4d3b-986a-44b3d6bb6e08" providerId="ADAL" clId="{8BB0A1CC-254E-4236-83AC-4C412AA9DD72}" dt="2020-10-16T16:19:10.057" v="1373" actId="1076"/>
          <ac:picMkLst>
            <pc:docMk/>
            <pc:sldMk cId="2519923635" sldId="705"/>
            <ac:picMk id="25" creationId="{E89CC0AE-E089-402D-9423-FA63B830DECE}"/>
          </ac:picMkLst>
        </pc:picChg>
      </pc:sldChg>
      <pc:sldChg chg="addSp delSp modSp add modAnim">
        <pc:chgData name="Duerr, Elisabeth GIZ" userId="d1ffb6bc-454b-4d3b-986a-44b3d6bb6e08" providerId="ADAL" clId="{8BB0A1CC-254E-4236-83AC-4C412AA9DD72}" dt="2020-10-21T06:31:53.216" v="1964" actId="1076"/>
        <pc:sldMkLst>
          <pc:docMk/>
          <pc:sldMk cId="1630984103" sldId="706"/>
        </pc:sldMkLst>
        <pc:spChg chg="del">
          <ac:chgData name="Duerr, Elisabeth GIZ" userId="d1ffb6bc-454b-4d3b-986a-44b3d6bb6e08" providerId="ADAL" clId="{8BB0A1CC-254E-4236-83AC-4C412AA9DD72}" dt="2020-10-16T15:26:33.765" v="961" actId="478"/>
          <ac:spMkLst>
            <pc:docMk/>
            <pc:sldMk cId="1630984103" sldId="706"/>
            <ac:spMk id="2" creationId="{D5739CD1-4DE2-40CF-9F57-76058B21731F}"/>
          </ac:spMkLst>
        </pc:spChg>
        <pc:spChg chg="mod">
          <ac:chgData name="Duerr, Elisabeth GIZ" userId="d1ffb6bc-454b-4d3b-986a-44b3d6bb6e08" providerId="ADAL" clId="{8BB0A1CC-254E-4236-83AC-4C412AA9DD72}" dt="2020-10-16T16:39:38.312" v="1432" actId="1076"/>
          <ac:spMkLst>
            <pc:docMk/>
            <pc:sldMk cId="1630984103" sldId="706"/>
            <ac:spMk id="5" creationId="{AA238804-C51E-4BE3-924F-903DCDB1241E}"/>
          </ac:spMkLst>
        </pc:spChg>
        <pc:spChg chg="add mod">
          <ac:chgData name="Duerr, Elisabeth GIZ" userId="d1ffb6bc-454b-4d3b-986a-44b3d6bb6e08" providerId="ADAL" clId="{8BB0A1CC-254E-4236-83AC-4C412AA9DD72}" dt="2020-10-21T06:31:53.216" v="1964" actId="1076"/>
          <ac:spMkLst>
            <pc:docMk/>
            <pc:sldMk cId="1630984103" sldId="706"/>
            <ac:spMk id="6" creationId="{B65C885A-2FCF-4F89-A4DC-B336958C10A4}"/>
          </ac:spMkLst>
        </pc:spChg>
        <pc:spChg chg="add mod">
          <ac:chgData name="Duerr, Elisabeth GIZ" userId="d1ffb6bc-454b-4d3b-986a-44b3d6bb6e08" providerId="ADAL" clId="{8BB0A1CC-254E-4236-83AC-4C412AA9DD72}" dt="2020-10-21T06:31:23.164" v="1962" actId="6549"/>
          <ac:spMkLst>
            <pc:docMk/>
            <pc:sldMk cId="1630984103" sldId="706"/>
            <ac:spMk id="7" creationId="{064AC002-19F7-4090-A9C1-D98C4DEDCCAC}"/>
          </ac:spMkLst>
        </pc:spChg>
        <pc:spChg chg="add mod">
          <ac:chgData name="Duerr, Elisabeth GIZ" userId="d1ffb6bc-454b-4d3b-986a-44b3d6bb6e08" providerId="ADAL" clId="{8BB0A1CC-254E-4236-83AC-4C412AA9DD72}" dt="2020-10-16T16:45:32.645" v="1548" actId="164"/>
          <ac:spMkLst>
            <pc:docMk/>
            <pc:sldMk cId="1630984103" sldId="706"/>
            <ac:spMk id="11" creationId="{871BA4E8-7FB4-4E4D-AF60-91CB8774337C}"/>
          </ac:spMkLst>
        </pc:spChg>
        <pc:spChg chg="add mod">
          <ac:chgData name="Duerr, Elisabeth GIZ" userId="d1ffb6bc-454b-4d3b-986a-44b3d6bb6e08" providerId="ADAL" clId="{8BB0A1CC-254E-4236-83AC-4C412AA9DD72}" dt="2020-10-16T16:47:50.681" v="1579" actId="1076"/>
          <ac:spMkLst>
            <pc:docMk/>
            <pc:sldMk cId="1630984103" sldId="706"/>
            <ac:spMk id="12" creationId="{53351450-4229-4BF1-ADC0-8D88AB6B2A23}"/>
          </ac:spMkLst>
        </pc:spChg>
        <pc:spChg chg="mod">
          <ac:chgData name="Duerr, Elisabeth GIZ" userId="d1ffb6bc-454b-4d3b-986a-44b3d6bb6e08" providerId="ADAL" clId="{8BB0A1CC-254E-4236-83AC-4C412AA9DD72}" dt="2020-10-21T06:27:56.218" v="1778" actId="20577"/>
          <ac:spMkLst>
            <pc:docMk/>
            <pc:sldMk cId="1630984103" sldId="706"/>
            <ac:spMk id="14" creationId="{90B2D1F9-E2CA-4D55-B635-ECBC43F4D92A}"/>
          </ac:spMkLst>
        </pc:spChg>
        <pc:spChg chg="del mod">
          <ac:chgData name="Duerr, Elisabeth GIZ" userId="d1ffb6bc-454b-4d3b-986a-44b3d6bb6e08" providerId="ADAL" clId="{8BB0A1CC-254E-4236-83AC-4C412AA9DD72}" dt="2020-10-16T15:26:30.457" v="960" actId="478"/>
          <ac:spMkLst>
            <pc:docMk/>
            <pc:sldMk cId="1630984103" sldId="706"/>
            <ac:spMk id="15" creationId="{A8FB38EC-D664-45D6-BF98-B60F3AA0CADF}"/>
          </ac:spMkLst>
        </pc:spChg>
        <pc:spChg chg="mod">
          <ac:chgData name="Duerr, Elisabeth GIZ" userId="d1ffb6bc-454b-4d3b-986a-44b3d6bb6e08" providerId="ADAL" clId="{8BB0A1CC-254E-4236-83AC-4C412AA9DD72}" dt="2020-10-16T16:41:41.961" v="1445" actId="1076"/>
          <ac:spMkLst>
            <pc:docMk/>
            <pc:sldMk cId="1630984103" sldId="706"/>
            <ac:spMk id="16" creationId="{EB00667F-A7C6-4037-9711-41A0D038C692}"/>
          </ac:spMkLst>
        </pc:spChg>
        <pc:spChg chg="mod">
          <ac:chgData name="Duerr, Elisabeth GIZ" userId="d1ffb6bc-454b-4d3b-986a-44b3d6bb6e08" providerId="ADAL" clId="{8BB0A1CC-254E-4236-83AC-4C412AA9DD72}" dt="2020-10-16T16:41:41.253" v="1444" actId="1076"/>
          <ac:spMkLst>
            <pc:docMk/>
            <pc:sldMk cId="1630984103" sldId="706"/>
            <ac:spMk id="17" creationId="{698F13F5-DED0-424D-AA94-F635292CFF19}"/>
          </ac:spMkLst>
        </pc:spChg>
        <pc:grpChg chg="add del mod">
          <ac:chgData name="Duerr, Elisabeth GIZ" userId="d1ffb6bc-454b-4d3b-986a-44b3d6bb6e08" providerId="ADAL" clId="{8BB0A1CC-254E-4236-83AC-4C412AA9DD72}" dt="2020-10-16T16:41:42.510" v="1446"/>
          <ac:grpSpMkLst>
            <pc:docMk/>
            <pc:sldMk cId="1630984103" sldId="706"/>
            <ac:grpSpMk id="13" creationId="{0AA1FB46-E3B6-49C1-B4D2-D0258B91B852}"/>
          </ac:grpSpMkLst>
        </pc:grpChg>
        <pc:grpChg chg="add mod">
          <ac:chgData name="Duerr, Elisabeth GIZ" userId="d1ffb6bc-454b-4d3b-986a-44b3d6bb6e08" providerId="ADAL" clId="{8BB0A1CC-254E-4236-83AC-4C412AA9DD72}" dt="2020-10-21T06:31:45.243" v="1963" actId="1076"/>
          <ac:grpSpMkLst>
            <pc:docMk/>
            <pc:sldMk cId="1630984103" sldId="706"/>
            <ac:grpSpMk id="18" creationId="{E6129FF6-4707-4D77-9596-DD0603C13B44}"/>
          </ac:grpSpMkLst>
        </pc:grpChg>
        <pc:picChg chg="add mod ord">
          <ac:chgData name="Duerr, Elisabeth GIZ" userId="d1ffb6bc-454b-4d3b-986a-44b3d6bb6e08" providerId="ADAL" clId="{8BB0A1CC-254E-4236-83AC-4C412AA9DD72}" dt="2020-10-16T16:47:06.648" v="1572" actId="14100"/>
          <ac:picMkLst>
            <pc:docMk/>
            <pc:sldMk cId="1630984103" sldId="706"/>
            <ac:picMk id="3" creationId="{603B19D8-BE39-41C3-A5C6-36C68912DC1D}"/>
          </ac:picMkLst>
        </pc:picChg>
        <pc:picChg chg="mod">
          <ac:chgData name="Duerr, Elisabeth GIZ" userId="d1ffb6bc-454b-4d3b-986a-44b3d6bb6e08" providerId="ADAL" clId="{8BB0A1CC-254E-4236-83AC-4C412AA9DD72}" dt="2020-10-16T16:47:16.286" v="1574" actId="1076"/>
          <ac:picMkLst>
            <pc:docMk/>
            <pc:sldMk cId="1630984103" sldId="706"/>
            <ac:picMk id="4" creationId="{67970EB2-08A4-49AC-8592-A08688C123B4}"/>
          </ac:picMkLst>
        </pc:picChg>
      </pc:sldChg>
      <pc:sldChg chg="addSp delSp modSp add modAnim">
        <pc:chgData name="Duerr, Elisabeth GIZ" userId="d1ffb6bc-454b-4d3b-986a-44b3d6bb6e08" providerId="ADAL" clId="{8BB0A1CC-254E-4236-83AC-4C412AA9DD72}" dt="2020-10-21T06:26:44.372" v="1766" actId="20577"/>
        <pc:sldMkLst>
          <pc:docMk/>
          <pc:sldMk cId="1874564876" sldId="707"/>
        </pc:sldMkLst>
        <pc:spChg chg="mod">
          <ac:chgData name="Duerr, Elisabeth GIZ" userId="d1ffb6bc-454b-4d3b-986a-44b3d6bb6e08" providerId="ADAL" clId="{8BB0A1CC-254E-4236-83AC-4C412AA9DD72}" dt="2020-10-16T15:37:31.676" v="997" actId="1076"/>
          <ac:spMkLst>
            <pc:docMk/>
            <pc:sldMk cId="1874564876" sldId="707"/>
            <ac:spMk id="3" creationId="{A445537C-D328-4736-A6DE-3E8E5292F834}"/>
          </ac:spMkLst>
        </pc:spChg>
        <pc:spChg chg="del">
          <ac:chgData name="Duerr, Elisabeth GIZ" userId="d1ffb6bc-454b-4d3b-986a-44b3d6bb6e08" providerId="ADAL" clId="{8BB0A1CC-254E-4236-83AC-4C412AA9DD72}" dt="2020-10-16T15:36:56.869" v="992" actId="478"/>
          <ac:spMkLst>
            <pc:docMk/>
            <pc:sldMk cId="1874564876" sldId="707"/>
            <ac:spMk id="4" creationId="{87E9C581-0745-4541-BC16-1CBB577A5F3D}"/>
          </ac:spMkLst>
        </pc:spChg>
        <pc:spChg chg="mod">
          <ac:chgData name="Duerr, Elisabeth GIZ" userId="d1ffb6bc-454b-4d3b-986a-44b3d6bb6e08" providerId="ADAL" clId="{8BB0A1CC-254E-4236-83AC-4C412AA9DD72}" dt="2020-10-21T06:26:44.372" v="1766" actId="20577"/>
          <ac:spMkLst>
            <pc:docMk/>
            <pc:sldMk cId="1874564876" sldId="707"/>
            <ac:spMk id="6" creationId="{24400B35-E93C-442B-A6C3-B89746859707}"/>
          </ac:spMkLst>
        </pc:spChg>
        <pc:spChg chg="add del mod">
          <ac:chgData name="Duerr, Elisabeth GIZ" userId="d1ffb6bc-454b-4d3b-986a-44b3d6bb6e08" providerId="ADAL" clId="{8BB0A1CC-254E-4236-83AC-4C412AA9DD72}" dt="2020-10-16T15:39:08.919" v="1030" actId="767"/>
          <ac:spMkLst>
            <pc:docMk/>
            <pc:sldMk cId="1874564876" sldId="707"/>
            <ac:spMk id="7" creationId="{6A1A55E8-D5BE-4C21-A298-91F97E53C19E}"/>
          </ac:spMkLst>
        </pc:spChg>
        <pc:spChg chg="add del mod">
          <ac:chgData name="Duerr, Elisabeth GIZ" userId="d1ffb6bc-454b-4d3b-986a-44b3d6bb6e08" providerId="ADAL" clId="{8BB0A1CC-254E-4236-83AC-4C412AA9DD72}" dt="2020-10-16T15:39:08.487" v="1029" actId="767"/>
          <ac:spMkLst>
            <pc:docMk/>
            <pc:sldMk cId="1874564876" sldId="707"/>
            <ac:spMk id="11" creationId="{61159A2B-7624-416A-94A6-9E141045D449}"/>
          </ac:spMkLst>
        </pc:spChg>
        <pc:spChg chg="add mod">
          <ac:chgData name="Duerr, Elisabeth GIZ" userId="d1ffb6bc-454b-4d3b-986a-44b3d6bb6e08" providerId="ADAL" clId="{8BB0A1CC-254E-4236-83AC-4C412AA9DD72}" dt="2020-10-16T16:58:06.453" v="1628" actId="1076"/>
          <ac:spMkLst>
            <pc:docMk/>
            <pc:sldMk cId="1874564876" sldId="707"/>
            <ac:spMk id="12" creationId="{A9697138-1CA5-40B6-9991-0EBE5443E327}"/>
          </ac:spMkLst>
        </pc:spChg>
        <pc:spChg chg="mod">
          <ac:chgData name="Duerr, Elisabeth GIZ" userId="d1ffb6bc-454b-4d3b-986a-44b3d6bb6e08" providerId="ADAL" clId="{8BB0A1CC-254E-4236-83AC-4C412AA9DD72}" dt="2020-10-16T15:56:46.310" v="1181" actId="1076"/>
          <ac:spMkLst>
            <pc:docMk/>
            <pc:sldMk cId="1874564876" sldId="707"/>
            <ac:spMk id="14" creationId="{90B2D1F9-E2CA-4D55-B635-ECBC43F4D92A}"/>
          </ac:spMkLst>
        </pc:spChg>
        <pc:spChg chg="mod">
          <ac:chgData name="Duerr, Elisabeth GIZ" userId="d1ffb6bc-454b-4d3b-986a-44b3d6bb6e08" providerId="ADAL" clId="{8BB0A1CC-254E-4236-83AC-4C412AA9DD72}" dt="2020-10-16T15:56:32.180" v="1179" actId="1076"/>
          <ac:spMkLst>
            <pc:docMk/>
            <pc:sldMk cId="1874564876" sldId="707"/>
            <ac:spMk id="15" creationId="{A8FB38EC-D664-45D6-BF98-B60F3AA0CADF}"/>
          </ac:spMkLst>
        </pc:spChg>
        <pc:grpChg chg="mod">
          <ac:chgData name="Duerr, Elisabeth GIZ" userId="d1ffb6bc-454b-4d3b-986a-44b3d6bb6e08" providerId="ADAL" clId="{8BB0A1CC-254E-4236-83AC-4C412AA9DD72}" dt="2020-10-16T15:56:21.261" v="1177" actId="1076"/>
          <ac:grpSpMkLst>
            <pc:docMk/>
            <pc:sldMk cId="1874564876" sldId="707"/>
            <ac:grpSpMk id="5" creationId="{5D039E84-EC85-4525-A215-FF84E5FA08FD}"/>
          </ac:grpSpMkLst>
        </pc:grpChg>
      </pc:sldChg>
      <pc:sldChg chg="add del">
        <pc:chgData name="Duerr, Elisabeth GIZ" userId="d1ffb6bc-454b-4d3b-986a-44b3d6bb6e08" providerId="ADAL" clId="{8BB0A1CC-254E-4236-83AC-4C412AA9DD72}" dt="2020-10-22T11:40:00.083" v="1968" actId="2696"/>
        <pc:sldMkLst>
          <pc:docMk/>
          <pc:sldMk cId="3014776605" sldId="708"/>
        </pc:sldMkLst>
      </pc:sldChg>
      <pc:sldChg chg="delSp modSp add modAnim">
        <pc:chgData name="Duerr, Elisabeth GIZ" userId="d1ffb6bc-454b-4d3b-986a-44b3d6bb6e08" providerId="ADAL" clId="{8BB0A1CC-254E-4236-83AC-4C412AA9DD72}" dt="2020-10-21T06:30:10.162" v="1875" actId="14100"/>
        <pc:sldMkLst>
          <pc:docMk/>
          <pc:sldMk cId="3885081403" sldId="709"/>
        </pc:sldMkLst>
        <pc:spChg chg="mod">
          <ac:chgData name="Duerr, Elisabeth GIZ" userId="d1ffb6bc-454b-4d3b-986a-44b3d6bb6e08" providerId="ADAL" clId="{8BB0A1CC-254E-4236-83AC-4C412AA9DD72}" dt="2020-10-21T06:30:10.162" v="1875" actId="14100"/>
          <ac:spMkLst>
            <pc:docMk/>
            <pc:sldMk cId="3885081403" sldId="709"/>
            <ac:spMk id="2" creationId="{D5739CD1-4DE2-40CF-9F57-76058B21731F}"/>
          </ac:spMkLst>
        </pc:spChg>
        <pc:spChg chg="mod">
          <ac:chgData name="Duerr, Elisabeth GIZ" userId="d1ffb6bc-454b-4d3b-986a-44b3d6bb6e08" providerId="ADAL" clId="{8BB0A1CC-254E-4236-83AC-4C412AA9DD72}" dt="2020-10-21T06:27:50.248" v="1772" actId="20577"/>
          <ac:spMkLst>
            <pc:docMk/>
            <pc:sldMk cId="3885081403" sldId="709"/>
            <ac:spMk id="14" creationId="{90B2D1F9-E2CA-4D55-B635-ECBC43F4D92A}"/>
          </ac:spMkLst>
        </pc:spChg>
        <pc:spChg chg="mod">
          <ac:chgData name="Duerr, Elisabeth GIZ" userId="d1ffb6bc-454b-4d3b-986a-44b3d6bb6e08" providerId="ADAL" clId="{8BB0A1CC-254E-4236-83AC-4C412AA9DD72}" dt="2020-10-21T06:29:16.500" v="1821" actId="20577"/>
          <ac:spMkLst>
            <pc:docMk/>
            <pc:sldMk cId="3885081403" sldId="709"/>
            <ac:spMk id="15" creationId="{A8FB38EC-D664-45D6-BF98-B60F3AA0CADF}"/>
          </ac:spMkLst>
        </pc:spChg>
        <pc:picChg chg="mod">
          <ac:chgData name="Duerr, Elisabeth GIZ" userId="d1ffb6bc-454b-4d3b-986a-44b3d6bb6e08" providerId="ADAL" clId="{8BB0A1CC-254E-4236-83AC-4C412AA9DD72}" dt="2020-10-16T16:48:48.416" v="1586" actId="1076"/>
          <ac:picMkLst>
            <pc:docMk/>
            <pc:sldMk cId="3885081403" sldId="709"/>
            <ac:picMk id="4" creationId="{67970EB2-08A4-49AC-8592-A08688C123B4}"/>
          </ac:picMkLst>
        </pc:picChg>
        <pc:picChg chg="del">
          <ac:chgData name="Duerr, Elisabeth GIZ" userId="d1ffb6bc-454b-4d3b-986a-44b3d6bb6e08" providerId="ADAL" clId="{8BB0A1CC-254E-4236-83AC-4C412AA9DD72}" dt="2020-10-16T16:35:29.072" v="1379" actId="478"/>
          <ac:picMkLst>
            <pc:docMk/>
            <pc:sldMk cId="3885081403" sldId="709"/>
            <ac:picMk id="6" creationId="{1422E82F-93A2-4BC1-99A4-169FC1A8809C}"/>
          </ac:picMkLst>
        </pc:picChg>
        <pc:picChg chg="del">
          <ac:chgData name="Duerr, Elisabeth GIZ" userId="d1ffb6bc-454b-4d3b-986a-44b3d6bb6e08" providerId="ADAL" clId="{8BB0A1CC-254E-4236-83AC-4C412AA9DD72}" dt="2020-10-16T16:35:35.129" v="1382" actId="478"/>
          <ac:picMkLst>
            <pc:docMk/>
            <pc:sldMk cId="3885081403" sldId="709"/>
            <ac:picMk id="11" creationId="{3F61F858-3725-4747-BD2E-AB0DCC4FA052}"/>
          </ac:picMkLst>
        </pc:picChg>
        <pc:picChg chg="del">
          <ac:chgData name="Duerr, Elisabeth GIZ" userId="d1ffb6bc-454b-4d3b-986a-44b3d6bb6e08" providerId="ADAL" clId="{8BB0A1CC-254E-4236-83AC-4C412AA9DD72}" dt="2020-10-16T16:35:31.074" v="1380" actId="478"/>
          <ac:picMkLst>
            <pc:docMk/>
            <pc:sldMk cId="3885081403" sldId="709"/>
            <ac:picMk id="13" creationId="{8255BAB9-039A-46FB-9FCA-E129279D9913}"/>
          </ac:picMkLst>
        </pc:picChg>
        <pc:picChg chg="del">
          <ac:chgData name="Duerr, Elisabeth GIZ" userId="d1ffb6bc-454b-4d3b-986a-44b3d6bb6e08" providerId="ADAL" clId="{8BB0A1CC-254E-4236-83AC-4C412AA9DD72}" dt="2020-10-16T16:35:36.953" v="1383" actId="478"/>
          <ac:picMkLst>
            <pc:docMk/>
            <pc:sldMk cId="3885081403" sldId="709"/>
            <ac:picMk id="17" creationId="{775C68AF-9F34-4098-A208-979C279D5C34}"/>
          </ac:picMkLst>
        </pc:picChg>
        <pc:picChg chg="del">
          <ac:chgData name="Duerr, Elisabeth GIZ" userId="d1ffb6bc-454b-4d3b-986a-44b3d6bb6e08" providerId="ADAL" clId="{8BB0A1CC-254E-4236-83AC-4C412AA9DD72}" dt="2020-10-16T16:35:32.894" v="1381" actId="478"/>
          <ac:picMkLst>
            <pc:docMk/>
            <pc:sldMk cId="3885081403" sldId="709"/>
            <ac:picMk id="21" creationId="{14C3469F-7F06-4168-A4A6-B125D673FC49}"/>
          </ac:picMkLst>
        </pc:picChg>
        <pc:picChg chg="del">
          <ac:chgData name="Duerr, Elisabeth GIZ" userId="d1ffb6bc-454b-4d3b-986a-44b3d6bb6e08" providerId="ADAL" clId="{8BB0A1CC-254E-4236-83AC-4C412AA9DD72}" dt="2020-10-16T16:35:38.945" v="1384" actId="478"/>
          <ac:picMkLst>
            <pc:docMk/>
            <pc:sldMk cId="3885081403" sldId="709"/>
            <ac:picMk id="23" creationId="{93AFDF84-09E7-4D0D-81FE-79D82E37D44C}"/>
          </ac:picMkLst>
        </pc:picChg>
        <pc:picChg chg="del">
          <ac:chgData name="Duerr, Elisabeth GIZ" userId="d1ffb6bc-454b-4d3b-986a-44b3d6bb6e08" providerId="ADAL" clId="{8BB0A1CC-254E-4236-83AC-4C412AA9DD72}" dt="2020-10-16T16:35:40.876" v="1385" actId="478"/>
          <ac:picMkLst>
            <pc:docMk/>
            <pc:sldMk cId="3885081403" sldId="709"/>
            <ac:picMk id="25" creationId="{E89CC0AE-E089-402D-9423-FA63B830DECE}"/>
          </ac:picMkLst>
        </pc:picChg>
      </pc:sldChg>
      <pc:sldChg chg="delSp modSp add ord modAnim">
        <pc:chgData name="Duerr, Elisabeth GIZ" userId="d1ffb6bc-454b-4d3b-986a-44b3d6bb6e08" providerId="ADAL" clId="{8BB0A1CC-254E-4236-83AC-4C412AA9DD72}" dt="2020-10-21T07:45:37.850" v="1965"/>
        <pc:sldMkLst>
          <pc:docMk/>
          <pc:sldMk cId="2456220101" sldId="710"/>
        </pc:sldMkLst>
        <pc:spChg chg="mod">
          <ac:chgData name="Duerr, Elisabeth GIZ" userId="d1ffb6bc-454b-4d3b-986a-44b3d6bb6e08" providerId="ADAL" clId="{8BB0A1CC-254E-4236-83AC-4C412AA9DD72}" dt="2020-10-16T16:36:45.143" v="1400" actId="1076"/>
          <ac:spMkLst>
            <pc:docMk/>
            <pc:sldMk cId="2456220101" sldId="710"/>
            <ac:spMk id="4" creationId="{87E9C581-0745-4541-BC16-1CBB577A5F3D}"/>
          </ac:spMkLst>
        </pc:spChg>
        <pc:spChg chg="mod">
          <ac:chgData name="Duerr, Elisabeth GIZ" userId="d1ffb6bc-454b-4d3b-986a-44b3d6bb6e08" providerId="ADAL" clId="{8BB0A1CC-254E-4236-83AC-4C412AA9DD72}" dt="2020-10-21T07:45:37.850" v="1965"/>
          <ac:spMkLst>
            <pc:docMk/>
            <pc:sldMk cId="2456220101" sldId="710"/>
            <ac:spMk id="6" creationId="{24400B35-E93C-442B-A6C3-B89746859707}"/>
          </ac:spMkLst>
        </pc:spChg>
        <pc:spChg chg="mod">
          <ac:chgData name="Duerr, Elisabeth GIZ" userId="d1ffb6bc-454b-4d3b-986a-44b3d6bb6e08" providerId="ADAL" clId="{8BB0A1CC-254E-4236-83AC-4C412AA9DD72}" dt="2020-10-16T16:36:47.602" v="1401" actId="1076"/>
          <ac:spMkLst>
            <pc:docMk/>
            <pc:sldMk cId="2456220101" sldId="710"/>
            <ac:spMk id="15" creationId="{A8FB38EC-D664-45D6-BF98-B60F3AA0CADF}"/>
          </ac:spMkLst>
        </pc:spChg>
        <pc:spChg chg="del mod">
          <ac:chgData name="Duerr, Elisabeth GIZ" userId="d1ffb6bc-454b-4d3b-986a-44b3d6bb6e08" providerId="ADAL" clId="{8BB0A1CC-254E-4236-83AC-4C412AA9DD72}" dt="2020-10-16T16:36:16.846" v="1389" actId="478"/>
          <ac:spMkLst>
            <pc:docMk/>
            <pc:sldMk cId="2456220101" sldId="710"/>
            <ac:spMk id="24" creationId="{C94E45AE-9995-49E9-94A3-0DC8D1419228}"/>
          </ac:spMkLst>
        </pc:spChg>
        <pc:spChg chg="del">
          <ac:chgData name="Duerr, Elisabeth GIZ" userId="d1ffb6bc-454b-4d3b-986a-44b3d6bb6e08" providerId="ADAL" clId="{8BB0A1CC-254E-4236-83AC-4C412AA9DD72}" dt="2020-10-16T16:36:20.728" v="1391" actId="478"/>
          <ac:spMkLst>
            <pc:docMk/>
            <pc:sldMk cId="2456220101" sldId="710"/>
            <ac:spMk id="25" creationId="{47E80F6F-4C00-4B85-A46D-58B525C355AB}"/>
          </ac:spMkLst>
        </pc:spChg>
        <pc:spChg chg="del">
          <ac:chgData name="Duerr, Elisabeth GIZ" userId="d1ffb6bc-454b-4d3b-986a-44b3d6bb6e08" providerId="ADAL" clId="{8BB0A1CC-254E-4236-83AC-4C412AA9DD72}" dt="2020-10-16T16:36:24.119" v="1393" actId="478"/>
          <ac:spMkLst>
            <pc:docMk/>
            <pc:sldMk cId="2456220101" sldId="710"/>
            <ac:spMk id="26" creationId="{740CC04A-6B26-46B4-8C99-766FA9FFFB39}"/>
          </ac:spMkLst>
        </pc:spChg>
        <pc:spChg chg="del">
          <ac:chgData name="Duerr, Elisabeth GIZ" userId="d1ffb6bc-454b-4d3b-986a-44b3d6bb6e08" providerId="ADAL" clId="{8BB0A1CC-254E-4236-83AC-4C412AA9DD72}" dt="2020-10-16T16:36:28.555" v="1395" actId="478"/>
          <ac:spMkLst>
            <pc:docMk/>
            <pc:sldMk cId="2456220101" sldId="710"/>
            <ac:spMk id="27" creationId="{BA9221D1-4D7D-46BC-BFA2-5E6445734A5E}"/>
          </ac:spMkLst>
        </pc:spChg>
        <pc:spChg chg="del">
          <ac:chgData name="Duerr, Elisabeth GIZ" userId="d1ffb6bc-454b-4d3b-986a-44b3d6bb6e08" providerId="ADAL" clId="{8BB0A1CC-254E-4236-83AC-4C412AA9DD72}" dt="2020-10-16T16:36:32.166" v="1397" actId="478"/>
          <ac:spMkLst>
            <pc:docMk/>
            <pc:sldMk cId="2456220101" sldId="710"/>
            <ac:spMk id="28" creationId="{27F02D22-214C-4DFB-ADE5-19AFE0CBE588}"/>
          </ac:spMkLst>
        </pc:spChg>
        <pc:picChg chg="del">
          <ac:chgData name="Duerr, Elisabeth GIZ" userId="d1ffb6bc-454b-4d3b-986a-44b3d6bb6e08" providerId="ADAL" clId="{8BB0A1CC-254E-4236-83AC-4C412AA9DD72}" dt="2020-10-16T16:36:29.467" v="1396" actId="478"/>
          <ac:picMkLst>
            <pc:docMk/>
            <pc:sldMk cId="2456220101" sldId="710"/>
            <ac:picMk id="12" creationId="{FE9B5D55-A18F-490E-A25A-9850371856FC}"/>
          </ac:picMkLst>
        </pc:picChg>
        <pc:picChg chg="del">
          <ac:chgData name="Duerr, Elisabeth GIZ" userId="d1ffb6bc-454b-4d3b-986a-44b3d6bb6e08" providerId="ADAL" clId="{8BB0A1CC-254E-4236-83AC-4C412AA9DD72}" dt="2020-10-16T16:36:14.264" v="1387" actId="478"/>
          <ac:picMkLst>
            <pc:docMk/>
            <pc:sldMk cId="2456220101" sldId="710"/>
            <ac:picMk id="17" creationId="{8960DBF0-4700-426F-BF49-7D2022E0516C}"/>
          </ac:picMkLst>
        </pc:picChg>
        <pc:picChg chg="del">
          <ac:chgData name="Duerr, Elisabeth GIZ" userId="d1ffb6bc-454b-4d3b-986a-44b3d6bb6e08" providerId="ADAL" clId="{8BB0A1CC-254E-4236-83AC-4C412AA9DD72}" dt="2020-10-16T16:36:17.748" v="1390" actId="478"/>
          <ac:picMkLst>
            <pc:docMk/>
            <pc:sldMk cId="2456220101" sldId="710"/>
            <ac:picMk id="19" creationId="{4DCAB723-A0D3-4D86-92E0-06D7FCEAB0B0}"/>
          </ac:picMkLst>
        </pc:picChg>
        <pc:picChg chg="del">
          <ac:chgData name="Duerr, Elisabeth GIZ" userId="d1ffb6bc-454b-4d3b-986a-44b3d6bb6e08" providerId="ADAL" clId="{8BB0A1CC-254E-4236-83AC-4C412AA9DD72}" dt="2020-10-16T16:36:21.866" v="1392" actId="478"/>
          <ac:picMkLst>
            <pc:docMk/>
            <pc:sldMk cId="2456220101" sldId="710"/>
            <ac:picMk id="21" creationId="{A04D1267-A08C-4699-B53B-F2269B096CA5}"/>
          </ac:picMkLst>
        </pc:picChg>
        <pc:picChg chg="del">
          <ac:chgData name="Duerr, Elisabeth GIZ" userId="d1ffb6bc-454b-4d3b-986a-44b3d6bb6e08" providerId="ADAL" clId="{8BB0A1CC-254E-4236-83AC-4C412AA9DD72}" dt="2020-10-16T16:36:26.139" v="1394" actId="478"/>
          <ac:picMkLst>
            <pc:docMk/>
            <pc:sldMk cId="2456220101" sldId="710"/>
            <ac:picMk id="23" creationId="{0D9CCDB4-79F0-4BA2-BC84-279210D8F06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3BDE53C-E68A-42E6-AFB0-AF5C1BDE8E3C}" type="datetimeFigureOut">
              <a:rPr lang="es-ES" smtClean="0"/>
              <a:pPr/>
              <a:t>22/10/2020</a:t>
            </a:fld>
            <a:endParaRPr lang="es-ES"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Formatvorlagen des Textmasters bearbeiten</a:t>
            </a:r>
          </a:p>
          <a:p>
            <a:pPr lvl="1"/>
            <a:r>
              <a:rPr lang="es-ES"/>
              <a:t>Zweite Ebene</a:t>
            </a:r>
          </a:p>
          <a:p>
            <a:pPr lvl="2"/>
            <a:r>
              <a:rPr lang="es-ES"/>
              <a:t>Dritte Ebene</a:t>
            </a:r>
          </a:p>
          <a:p>
            <a:pPr lvl="3"/>
            <a:r>
              <a:rPr lang="es-ES"/>
              <a:t>Vierte Ebene</a:t>
            </a:r>
          </a:p>
          <a:p>
            <a:pPr lvl="4"/>
            <a:r>
              <a:rPr lang="es-ES"/>
              <a:t>Fünfte Ebene</a:t>
            </a:r>
            <a:endParaRPr lang="es-ES" dirty="0"/>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045F879-0589-40D4-B0E5-B74D0CAD5C6C}" type="slidenum">
              <a:rPr lang="es-ES" smtClean="0"/>
              <a:pPr/>
              <a:t>‹Nr.›</a:t>
            </a:fld>
            <a:endParaRPr lang="es-ES" dirty="0"/>
          </a:p>
        </p:txBody>
      </p:sp>
    </p:spTree>
    <p:extLst>
      <p:ext uri="{BB962C8B-B14F-4D97-AF65-F5344CB8AC3E}">
        <p14:creationId xmlns:p14="http://schemas.microsoft.com/office/powerpoint/2010/main" val="326095264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Arial" panose="020B0604020202020204" pitchFamily="34" charset="0"/>
        <a:ea typeface="+mn-ea"/>
        <a:cs typeface="+mn-cs"/>
      </a:defRPr>
    </a:lvl1pPr>
    <a:lvl2pPr marL="342900" algn="l" defTabSz="685800" rtl="0" eaLnBrk="1" latinLnBrk="0" hangingPunct="1">
      <a:defRPr sz="900" kern="1200">
        <a:solidFill>
          <a:schemeClr val="tx1"/>
        </a:solidFill>
        <a:latin typeface="Arial" panose="020B0604020202020204" pitchFamily="34" charset="0"/>
        <a:ea typeface="+mn-ea"/>
        <a:cs typeface="+mn-cs"/>
      </a:defRPr>
    </a:lvl2pPr>
    <a:lvl3pPr marL="685800" algn="l" defTabSz="685800" rtl="0" eaLnBrk="1" latinLnBrk="0" hangingPunct="1">
      <a:defRPr sz="900" kern="1200">
        <a:solidFill>
          <a:schemeClr val="tx1"/>
        </a:solidFill>
        <a:latin typeface="Arial" panose="020B0604020202020204" pitchFamily="34" charset="0"/>
        <a:ea typeface="+mn-ea"/>
        <a:cs typeface="+mn-cs"/>
      </a:defRPr>
    </a:lvl3pPr>
    <a:lvl4pPr marL="1028700" algn="l" defTabSz="685800" rtl="0" eaLnBrk="1" latinLnBrk="0" hangingPunct="1">
      <a:defRPr sz="900" kern="1200">
        <a:solidFill>
          <a:schemeClr val="tx1"/>
        </a:solidFill>
        <a:latin typeface="Arial" panose="020B0604020202020204" pitchFamily="34" charset="0"/>
        <a:ea typeface="+mn-ea"/>
        <a:cs typeface="+mn-cs"/>
      </a:defRPr>
    </a:lvl4pPr>
    <a:lvl5pPr marL="1371600" algn="l" defTabSz="685800" rtl="0" eaLnBrk="1" latinLnBrk="0" hangingPunct="1">
      <a:defRPr sz="90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045F879-0589-40D4-B0E5-B74D0CAD5C6C}" type="slidenum">
              <a:rPr lang="es-ES" smtClean="0"/>
              <a:pPr/>
              <a:t>1</a:t>
            </a:fld>
            <a:endParaRPr lang="es-ES" dirty="0"/>
          </a:p>
        </p:txBody>
      </p:sp>
    </p:spTree>
    <p:extLst>
      <p:ext uri="{BB962C8B-B14F-4D97-AF65-F5344CB8AC3E}">
        <p14:creationId xmlns:p14="http://schemas.microsoft.com/office/powerpoint/2010/main" val="133610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045F879-0589-40D4-B0E5-B74D0CAD5C6C}" type="slidenum">
              <a:rPr lang="es-ES" smtClean="0"/>
              <a:pPr/>
              <a:t>10</a:t>
            </a:fld>
            <a:endParaRPr lang="es-ES" dirty="0"/>
          </a:p>
        </p:txBody>
      </p:sp>
    </p:spTree>
    <p:extLst>
      <p:ext uri="{BB962C8B-B14F-4D97-AF65-F5344CB8AC3E}">
        <p14:creationId xmlns:p14="http://schemas.microsoft.com/office/powerpoint/2010/main" val="1036876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s-ES" smtClean="0"/>
              <a:pPr/>
              <a:t>2</a:t>
            </a:fld>
            <a:endParaRPr lang="es-ES" dirty="0"/>
          </a:p>
        </p:txBody>
      </p:sp>
    </p:spTree>
    <p:extLst>
      <p:ext uri="{BB962C8B-B14F-4D97-AF65-F5344CB8AC3E}">
        <p14:creationId xmlns:p14="http://schemas.microsoft.com/office/powerpoint/2010/main" val="4157893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sz="900" b="0" i="0" u="none" strike="noStrike" kern="1200" dirty="0">
              <a:solidFill>
                <a:schemeClr val="tx1"/>
              </a:solidFill>
              <a:effectLst/>
              <a:latin typeface="Arial" panose="020B0604020202020204" pitchFamily="34" charset="0"/>
              <a:ea typeface="+mn-ea"/>
              <a:cs typeface="+mn-cs"/>
            </a:endParaRPr>
          </a:p>
        </p:txBody>
      </p:sp>
      <p:sp>
        <p:nvSpPr>
          <p:cNvPr id="4" name="Foliennummernplatzhalter 3"/>
          <p:cNvSpPr>
            <a:spLocks noGrp="1"/>
          </p:cNvSpPr>
          <p:nvPr>
            <p:ph type="sldNum" sz="quarter" idx="5"/>
          </p:nvPr>
        </p:nvSpPr>
        <p:spPr/>
        <p:txBody>
          <a:bodyPr/>
          <a:lstStyle/>
          <a:p>
            <a:fld id="{4045F879-0589-40D4-B0E5-B74D0CAD5C6C}" type="slidenum">
              <a:rPr lang="es-ES" smtClean="0"/>
              <a:pPr/>
              <a:t>3</a:t>
            </a:fld>
            <a:endParaRPr lang="es-ES" dirty="0"/>
          </a:p>
        </p:txBody>
      </p:sp>
    </p:spTree>
    <p:extLst>
      <p:ext uri="{BB962C8B-B14F-4D97-AF65-F5344CB8AC3E}">
        <p14:creationId xmlns:p14="http://schemas.microsoft.com/office/powerpoint/2010/main" val="1911702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s-ES" smtClean="0"/>
              <a:pPr/>
              <a:t>4</a:t>
            </a:fld>
            <a:endParaRPr lang="es-ES" dirty="0"/>
          </a:p>
        </p:txBody>
      </p:sp>
    </p:spTree>
    <p:extLst>
      <p:ext uri="{BB962C8B-B14F-4D97-AF65-F5344CB8AC3E}">
        <p14:creationId xmlns:p14="http://schemas.microsoft.com/office/powerpoint/2010/main" val="2725934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sz="900" b="0" i="0" u="none" strike="noStrike" kern="1200" dirty="0">
              <a:solidFill>
                <a:schemeClr val="tx1"/>
              </a:solidFill>
              <a:effectLst/>
              <a:latin typeface="Arial" panose="020B0604020202020204" pitchFamily="34" charset="0"/>
              <a:ea typeface="+mn-ea"/>
              <a:cs typeface="+mn-cs"/>
            </a:endParaRPr>
          </a:p>
        </p:txBody>
      </p:sp>
      <p:sp>
        <p:nvSpPr>
          <p:cNvPr id="4" name="Foliennummernplatzhalter 3"/>
          <p:cNvSpPr>
            <a:spLocks noGrp="1"/>
          </p:cNvSpPr>
          <p:nvPr>
            <p:ph type="sldNum" sz="quarter" idx="5"/>
          </p:nvPr>
        </p:nvSpPr>
        <p:spPr/>
        <p:txBody>
          <a:bodyPr/>
          <a:lstStyle/>
          <a:p>
            <a:fld id="{4045F879-0589-40D4-B0E5-B74D0CAD5C6C}" type="slidenum">
              <a:rPr lang="es-ES" smtClean="0"/>
              <a:pPr/>
              <a:t>5</a:t>
            </a:fld>
            <a:endParaRPr lang="es-ES" dirty="0"/>
          </a:p>
        </p:txBody>
      </p:sp>
    </p:spTree>
    <p:extLst>
      <p:ext uri="{BB962C8B-B14F-4D97-AF65-F5344CB8AC3E}">
        <p14:creationId xmlns:p14="http://schemas.microsoft.com/office/powerpoint/2010/main" val="205000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sz="900" b="0" i="0" u="none" strike="noStrike" kern="1200" dirty="0">
              <a:solidFill>
                <a:schemeClr val="tx1"/>
              </a:solidFill>
              <a:effectLst/>
              <a:latin typeface="Arial" panose="020B0604020202020204" pitchFamily="34" charset="0"/>
              <a:ea typeface="+mn-ea"/>
              <a:cs typeface="+mn-cs"/>
            </a:endParaRPr>
          </a:p>
        </p:txBody>
      </p:sp>
      <p:sp>
        <p:nvSpPr>
          <p:cNvPr id="4" name="Foliennummernplatzhalter 3"/>
          <p:cNvSpPr>
            <a:spLocks noGrp="1"/>
          </p:cNvSpPr>
          <p:nvPr>
            <p:ph type="sldNum" sz="quarter" idx="5"/>
          </p:nvPr>
        </p:nvSpPr>
        <p:spPr/>
        <p:txBody>
          <a:bodyPr/>
          <a:lstStyle/>
          <a:p>
            <a:fld id="{4045F879-0589-40D4-B0E5-B74D0CAD5C6C}" type="slidenum">
              <a:rPr lang="es-ES" smtClean="0"/>
              <a:pPr/>
              <a:t>6</a:t>
            </a:fld>
            <a:endParaRPr lang="es-ES" dirty="0"/>
          </a:p>
        </p:txBody>
      </p:sp>
    </p:spTree>
    <p:extLst>
      <p:ext uri="{BB962C8B-B14F-4D97-AF65-F5344CB8AC3E}">
        <p14:creationId xmlns:p14="http://schemas.microsoft.com/office/powerpoint/2010/main" val="42233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sz="900" b="0" i="0" u="none" strike="noStrike" kern="1200" dirty="0">
              <a:solidFill>
                <a:schemeClr val="tx1"/>
              </a:solidFill>
              <a:effectLst/>
              <a:latin typeface="Arial" panose="020B0604020202020204" pitchFamily="34" charset="0"/>
              <a:ea typeface="+mn-ea"/>
              <a:cs typeface="+mn-cs"/>
            </a:endParaRPr>
          </a:p>
        </p:txBody>
      </p:sp>
      <p:sp>
        <p:nvSpPr>
          <p:cNvPr id="4" name="Foliennummernplatzhalter 3"/>
          <p:cNvSpPr>
            <a:spLocks noGrp="1"/>
          </p:cNvSpPr>
          <p:nvPr>
            <p:ph type="sldNum" sz="quarter" idx="5"/>
          </p:nvPr>
        </p:nvSpPr>
        <p:spPr/>
        <p:txBody>
          <a:bodyPr/>
          <a:lstStyle/>
          <a:p>
            <a:fld id="{4045F879-0589-40D4-B0E5-B74D0CAD5C6C}" type="slidenum">
              <a:rPr lang="es-ES" smtClean="0"/>
              <a:pPr/>
              <a:t>7</a:t>
            </a:fld>
            <a:endParaRPr lang="es-ES" dirty="0"/>
          </a:p>
        </p:txBody>
      </p:sp>
    </p:spTree>
    <p:extLst>
      <p:ext uri="{BB962C8B-B14F-4D97-AF65-F5344CB8AC3E}">
        <p14:creationId xmlns:p14="http://schemas.microsoft.com/office/powerpoint/2010/main" val="1122152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sz="900" b="0" i="0" u="none" strike="noStrike" kern="1200" dirty="0">
              <a:solidFill>
                <a:schemeClr val="tx1"/>
              </a:solidFill>
              <a:effectLst/>
              <a:latin typeface="Arial" panose="020B0604020202020204" pitchFamily="34" charset="0"/>
              <a:ea typeface="+mn-ea"/>
              <a:cs typeface="+mn-cs"/>
            </a:endParaRPr>
          </a:p>
        </p:txBody>
      </p:sp>
      <p:sp>
        <p:nvSpPr>
          <p:cNvPr id="4" name="Foliennummernplatzhalter 3"/>
          <p:cNvSpPr>
            <a:spLocks noGrp="1"/>
          </p:cNvSpPr>
          <p:nvPr>
            <p:ph type="sldNum" sz="quarter" idx="5"/>
          </p:nvPr>
        </p:nvSpPr>
        <p:spPr/>
        <p:txBody>
          <a:bodyPr/>
          <a:lstStyle/>
          <a:p>
            <a:fld id="{4045F879-0589-40D4-B0E5-B74D0CAD5C6C}" type="slidenum">
              <a:rPr lang="es-ES" smtClean="0"/>
              <a:pPr/>
              <a:t>8</a:t>
            </a:fld>
            <a:endParaRPr lang="es-ES" dirty="0"/>
          </a:p>
        </p:txBody>
      </p:sp>
    </p:spTree>
    <p:extLst>
      <p:ext uri="{BB962C8B-B14F-4D97-AF65-F5344CB8AC3E}">
        <p14:creationId xmlns:p14="http://schemas.microsoft.com/office/powerpoint/2010/main" val="993142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045F879-0589-40D4-B0E5-B74D0CAD5C6C}" type="slidenum">
              <a:rPr lang="es-ES" smtClean="0"/>
              <a:pPr/>
              <a:t>9</a:t>
            </a:fld>
            <a:endParaRPr lang="es-ES" dirty="0"/>
          </a:p>
        </p:txBody>
      </p:sp>
    </p:spTree>
    <p:extLst>
      <p:ext uri="{BB962C8B-B14F-4D97-AF65-F5344CB8AC3E}">
        <p14:creationId xmlns:p14="http://schemas.microsoft.com/office/powerpoint/2010/main" val="3406192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ítulo color">
    <p:spTree>
      <p:nvGrpSpPr>
        <p:cNvPr id="1" name=""/>
        <p:cNvGrpSpPr/>
        <p:nvPr/>
      </p:nvGrpSpPr>
      <p:grpSpPr>
        <a:xfrm>
          <a:off x="0" y="0"/>
          <a:ext cx="0" cy="0"/>
          <a:chOff x="0" y="0"/>
          <a:chExt cx="0" cy="0"/>
        </a:xfrm>
      </p:grpSpPr>
      <p:pic>
        <p:nvPicPr>
          <p:cNvPr id="21" name="Grafik 20" descr="Ein Bild, das Kette enthält.&#10;&#10;Automatisch generierte Beschreibung">
            <a:extLst>
              <a:ext uri="{FF2B5EF4-FFF2-40B4-BE49-F238E27FC236}">
                <a16:creationId xmlns:a16="http://schemas.microsoft.com/office/drawing/2014/main" id="{82995FEF-F44E-4720-98FA-B2AE557B1183}"/>
              </a:ext>
            </a:extLst>
          </p:cNvPr>
          <p:cNvPicPr>
            <a:picLocks/>
          </p:cNvPicPr>
          <p:nvPr userDrawn="1"/>
        </p:nvPicPr>
        <p:blipFill rotWithShape="1">
          <a:blip r:embed="rId2"/>
          <a:srcRect t="233" b="26747"/>
          <a:stretch/>
        </p:blipFill>
        <p:spPr bwMode="gray">
          <a:xfrm>
            <a:off x="123135" y="123825"/>
            <a:ext cx="8893865" cy="3541395"/>
          </a:xfrm>
          <a:prstGeom prst="rect">
            <a:avLst/>
          </a:prstGeom>
        </p:spPr>
      </p:pic>
      <p:pic>
        <p:nvPicPr>
          <p:cNvPr id="18" name="Grafik 17" descr="Ein Bild, das Säge enthält.&#10;&#10;Automatisch generierte Beschreibung">
            <a:extLst>
              <a:ext uri="{FF2B5EF4-FFF2-40B4-BE49-F238E27FC236}">
                <a16:creationId xmlns:a16="http://schemas.microsoft.com/office/drawing/2014/main" id="{57A5703D-6864-419D-AAFF-48396C4B22D5}"/>
              </a:ext>
            </a:extLst>
          </p:cNvPr>
          <p:cNvPicPr>
            <a:picLocks noChangeAspect="1"/>
          </p:cNvPicPr>
          <p:nvPr userDrawn="1"/>
        </p:nvPicPr>
        <p:blipFill>
          <a:blip r:embed="rId3"/>
          <a:stretch>
            <a:fillRect/>
          </a:stretch>
        </p:blipFill>
        <p:spPr bwMode="gray">
          <a:xfrm>
            <a:off x="123135" y="635156"/>
            <a:ext cx="8895600" cy="3030064"/>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1906648"/>
            <a:ext cx="7971711" cy="720197"/>
          </a:xfrm>
          <a:prstGeom prst="rect">
            <a:avLst/>
          </a:prstGeom>
        </p:spPr>
        <p:txBody>
          <a:bodyPr wrap="square">
            <a:spAutoFit/>
          </a:bodyPr>
          <a:lstStyle>
            <a:lvl1pPr>
              <a:defRPr sz="2600" b="1">
                <a:solidFill>
                  <a:schemeClr val="tx1"/>
                </a:solidFill>
              </a:defRPr>
            </a:lvl1pPr>
          </a:lstStyle>
          <a:p>
            <a:r>
              <a:rPr lang="es-ES" dirty="0"/>
              <a:t>Diapositiva de título/encabezado</a:t>
            </a:r>
            <a:br>
              <a:rPr lang="es-ES" dirty="0"/>
            </a:br>
            <a:r>
              <a:rPr lang="es-ES" dirty="0"/>
              <a:t>con el </a:t>
            </a:r>
            <a:r>
              <a:rPr lang="es-ES" i="1" dirty="0"/>
              <a:t>key visual</a:t>
            </a:r>
            <a:r>
              <a:rPr lang="es-ES" dirty="0"/>
              <a:t> (diseño base) de la GIZ </a:t>
            </a:r>
            <a:r>
              <a:rPr lang="es-ES"/>
              <a:t>en color</a:t>
            </a:r>
            <a:endParaRPr lang="es-ES" dirty="0"/>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r>
              <a:rPr lang="es-ES" dirty="0"/>
              <a:t>Este es el subtítulo</a:t>
            </a:r>
          </a:p>
          <a:p>
            <a:r>
              <a:rPr lang="es-ES" dirty="0"/>
              <a:t>Nombre del proyecto | Fecha</a:t>
            </a:r>
          </a:p>
        </p:txBody>
      </p:sp>
      <p:pic>
        <p:nvPicPr>
          <p:cNvPr id="10" name="logo">
            <a:extLst>
              <a:ext uri="{FF2B5EF4-FFF2-40B4-BE49-F238E27FC236}">
                <a16:creationId xmlns:a16="http://schemas.microsoft.com/office/drawing/2014/main" id="{BB915B2F-F90E-4740-9ADA-291A0E63BDE2}"/>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687149" y="4066683"/>
            <a:ext cx="2311296" cy="637918"/>
          </a:xfrm>
          <a:prstGeom prst="rect">
            <a:avLst/>
          </a:prstGeom>
        </p:spPr>
      </p:pic>
      <p:sp>
        <p:nvSpPr>
          <p:cNvPr id="13" name="Bar">
            <a:extLst>
              <a:ext uri="{FF2B5EF4-FFF2-40B4-BE49-F238E27FC236}">
                <a16:creationId xmlns:a16="http://schemas.microsoft.com/office/drawing/2014/main" id="{BD21318B-3022-42D5-AB5E-3CB62091D006}"/>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dirty="0" err="1">
              <a:solidFill>
                <a:schemeClr val="tx2"/>
              </a:solidFill>
              <a:latin typeface="Arial" charset="0"/>
            </a:endParaRPr>
          </a:p>
        </p:txBody>
      </p:sp>
    </p:spTree>
    <p:extLst>
      <p:ext uri="{BB962C8B-B14F-4D97-AF65-F5344CB8AC3E}">
        <p14:creationId xmlns:p14="http://schemas.microsoft.com/office/powerpoint/2010/main" val="71391406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cabezado sección (altern.)">
    <p:spTree>
      <p:nvGrpSpPr>
        <p:cNvPr id="1" name=""/>
        <p:cNvGrpSpPr/>
        <p:nvPr/>
      </p:nvGrpSpPr>
      <p:grpSpPr>
        <a:xfrm>
          <a:off x="0" y="0"/>
          <a:ext cx="0" cy="0"/>
          <a:chOff x="0" y="0"/>
          <a:chExt cx="0" cy="0"/>
        </a:xfrm>
      </p:grpSpPr>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219291"/>
          </a:xfrm>
        </p:spPr>
        <p:txBody>
          <a:bodyPr>
            <a:spAutoFit/>
          </a:bodyPr>
          <a:lstStyle>
            <a:lvl1pPr marL="0" indent="0">
              <a:lnSpc>
                <a:spcPct val="95000"/>
              </a:lnSpc>
              <a:spcBef>
                <a:spcPts val="0"/>
              </a:spcBef>
              <a:spcAft>
                <a:spcPts val="0"/>
              </a:spcAft>
              <a:buNone/>
              <a:defRPr sz="1500">
                <a:solidFill>
                  <a:schemeClr val="tx1"/>
                </a:solidFill>
              </a:defRPr>
            </a:lvl1pPr>
          </a:lstStyle>
          <a:p>
            <a:r>
              <a:rPr lang="es-ES" dirty="0"/>
              <a:t>Este es el subtítulo</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1906648"/>
            <a:ext cx="7971711" cy="720197"/>
          </a:xfrm>
          <a:prstGeom prst="rect">
            <a:avLst/>
          </a:prstGeom>
        </p:spPr>
        <p:txBody>
          <a:bodyPr wrap="square">
            <a:spAutoFit/>
          </a:bodyPr>
          <a:lstStyle>
            <a:lvl1pPr>
              <a:defRPr sz="2600" b="1">
                <a:solidFill>
                  <a:schemeClr val="tx1"/>
                </a:solidFill>
              </a:defRPr>
            </a:lvl1pPr>
          </a:lstStyle>
          <a:p>
            <a:r>
              <a:rPr lang="es-ES" dirty="0"/>
              <a:t>Diapositiva de encabezado de sección</a:t>
            </a:r>
            <a:br>
              <a:rPr lang="es-ES" dirty="0"/>
            </a:br>
            <a:r>
              <a:rPr lang="es-ES" dirty="0"/>
              <a:t>(este también puede tener dos líneas)</a:t>
            </a:r>
          </a:p>
        </p:txBody>
      </p:sp>
      <p:grpSp>
        <p:nvGrpSpPr>
          <p:cNvPr id="8" name="Key Visual">
            <a:extLst>
              <a:ext uri="{FF2B5EF4-FFF2-40B4-BE49-F238E27FC236}">
                <a16:creationId xmlns:a16="http://schemas.microsoft.com/office/drawing/2014/main" id="{1E0F1E1C-CA23-484C-B4BB-7C7FB71D6C86}"/>
              </a:ext>
            </a:extLst>
          </p:cNvPr>
          <p:cNvGrpSpPr/>
          <p:nvPr userDrawn="1"/>
        </p:nvGrpSpPr>
        <p:grpSpPr bwMode="gray">
          <a:xfrm>
            <a:off x="123135" y="123825"/>
            <a:ext cx="3783013" cy="1005693"/>
            <a:chOff x="4846637" y="119557"/>
            <a:chExt cx="3783013" cy="1005693"/>
          </a:xfrm>
        </p:grpSpPr>
        <p:sp>
          <p:nvSpPr>
            <p:cNvPr id="9" name="Freihandform: Form 8">
              <a:extLst>
                <a:ext uri="{FF2B5EF4-FFF2-40B4-BE49-F238E27FC236}">
                  <a16:creationId xmlns:a16="http://schemas.microsoft.com/office/drawing/2014/main" id="{361BEDD0-CC28-449C-8AF8-28ECB9820DCA}"/>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ihandform: Form 10">
              <a:extLst>
                <a:ext uri="{FF2B5EF4-FFF2-40B4-BE49-F238E27FC236}">
                  <a16:creationId xmlns:a16="http://schemas.microsoft.com/office/drawing/2014/main" id="{2AF78ACF-6170-47AC-80E0-F6021AD8B19F}"/>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Freihandform: Form 11">
              <a:extLst>
                <a:ext uri="{FF2B5EF4-FFF2-40B4-BE49-F238E27FC236}">
                  <a16:creationId xmlns:a16="http://schemas.microsoft.com/office/drawing/2014/main" id="{5BAE5611-256D-4234-B00F-EB779B3EA961}"/>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Freihandform: Form 13">
              <a:extLst>
                <a:ext uri="{FF2B5EF4-FFF2-40B4-BE49-F238E27FC236}">
                  <a16:creationId xmlns:a16="http://schemas.microsoft.com/office/drawing/2014/main" id="{D32235C7-71CD-4034-844A-03FD0D112CE2}"/>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ihandform: Form 15">
              <a:extLst>
                <a:ext uri="{FF2B5EF4-FFF2-40B4-BE49-F238E27FC236}">
                  <a16:creationId xmlns:a16="http://schemas.microsoft.com/office/drawing/2014/main" id="{717CA073-D9FE-4EFD-801F-27AB9308B312}"/>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Datumsplatzhalter 1">
            <a:extLst>
              <a:ext uri="{FF2B5EF4-FFF2-40B4-BE49-F238E27FC236}">
                <a16:creationId xmlns:a16="http://schemas.microsoft.com/office/drawing/2014/main" id="{8AFD96F1-7AE3-4CE1-8BF8-5895F56927BC}"/>
              </a:ext>
            </a:extLst>
          </p:cNvPr>
          <p:cNvSpPr>
            <a:spLocks noGrp="1"/>
          </p:cNvSpPr>
          <p:nvPr>
            <p:ph type="dt" sz="half" idx="11"/>
          </p:nvPr>
        </p:nvSpPr>
        <p:spPr/>
        <p:txBody>
          <a:bodyPr/>
          <a:lstStyle/>
          <a:p>
            <a:r>
              <a:rPr lang="es-ES"/>
              <a:t>14.02.2019</a:t>
            </a:r>
            <a:endParaRPr lang="es-ES" dirty="0"/>
          </a:p>
        </p:txBody>
      </p:sp>
      <p:sp>
        <p:nvSpPr>
          <p:cNvPr id="3" name="Fußzeilenplatzhalter 2">
            <a:extLst>
              <a:ext uri="{FF2B5EF4-FFF2-40B4-BE49-F238E27FC236}">
                <a16:creationId xmlns:a16="http://schemas.microsoft.com/office/drawing/2014/main" id="{417BDCB9-6395-4FFF-954A-2C4BEDF931A2}"/>
              </a:ext>
            </a:extLst>
          </p:cNvPr>
          <p:cNvSpPr>
            <a:spLocks noGrp="1"/>
          </p:cNvSpPr>
          <p:nvPr>
            <p:ph type="ftr" sz="quarter" idx="12"/>
          </p:nvPr>
        </p:nvSpPr>
        <p:spPr/>
        <p:txBody>
          <a:bodyPr/>
          <a:lstStyle/>
          <a:p>
            <a:r>
              <a:rPr lang="es-ES"/>
              <a:t>Título de la presentación</a:t>
            </a:r>
            <a:endParaRPr lang="es-ES" dirty="0"/>
          </a:p>
        </p:txBody>
      </p:sp>
      <p:sp>
        <p:nvSpPr>
          <p:cNvPr id="4" name="Foliennummernplatzhalter 3">
            <a:extLst>
              <a:ext uri="{FF2B5EF4-FFF2-40B4-BE49-F238E27FC236}">
                <a16:creationId xmlns:a16="http://schemas.microsoft.com/office/drawing/2014/main" id="{DC9DF099-4BDC-4CAF-AE0A-18C327E7BF4E}"/>
              </a:ext>
            </a:extLst>
          </p:cNvPr>
          <p:cNvSpPr>
            <a:spLocks noGrp="1"/>
          </p:cNvSpPr>
          <p:nvPr>
            <p:ph type="sldNum" sz="quarter" idx="13"/>
          </p:nvPr>
        </p:nvSpPr>
        <p:spPr/>
        <p:txBody>
          <a:bodyPr/>
          <a:lstStyle/>
          <a:p>
            <a:r>
              <a:rPr lang="es-ES"/>
              <a:t>Página </a:t>
            </a:r>
            <a:fld id="{3A8B5DB7-81A8-4ED4-916B-6B23CD603687}" type="slidenum">
              <a:rPr lang="es-ES" smtClean="0"/>
              <a:pPr/>
              <a:t>‹Nr.›</a:t>
            </a:fld>
            <a:endParaRPr lang="es-ES" dirty="0"/>
          </a:p>
        </p:txBody>
      </p:sp>
    </p:spTree>
    <p:extLst>
      <p:ext uri="{BB962C8B-B14F-4D97-AF65-F5344CB8AC3E}">
        <p14:creationId xmlns:p14="http://schemas.microsoft.com/office/powerpoint/2010/main" val="84642909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23135" y="123825"/>
            <a:ext cx="8893865" cy="4476494"/>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23135" y="123825"/>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9" y="2038329"/>
            <a:ext cx="7472602" cy="409343"/>
          </a:xfrm>
          <a:prstGeom prst="rect">
            <a:avLst/>
          </a:prstGeom>
        </p:spPr>
        <p:txBody>
          <a:bodyPr wrap="square" anchor="ctr">
            <a:spAutoFit/>
          </a:bodyPr>
          <a:lstStyle>
            <a:lvl1pPr algn="ctr">
              <a:lnSpc>
                <a:spcPct val="95000"/>
              </a:lnSpc>
              <a:spcBef>
                <a:spcPts val="1200"/>
              </a:spcBef>
              <a:defRPr sz="2600" b="0">
                <a:solidFill>
                  <a:schemeClr val="tx1"/>
                </a:solidFill>
              </a:defRPr>
            </a:lvl1pPr>
          </a:lstStyle>
          <a:p>
            <a:r>
              <a:rPr lang="es-ES" sz="2800" dirty="0">
                <a:solidFill>
                  <a:prstClr val="black"/>
                </a:solidFill>
              </a:rPr>
              <a:t>Diapositiva intermedia</a:t>
            </a:r>
            <a:endParaRPr lang="es-ES" dirty="0"/>
          </a:p>
        </p:txBody>
      </p:sp>
      <p:sp>
        <p:nvSpPr>
          <p:cNvPr id="2" name="Datumsplatzhalter 1">
            <a:extLst>
              <a:ext uri="{FF2B5EF4-FFF2-40B4-BE49-F238E27FC236}">
                <a16:creationId xmlns:a16="http://schemas.microsoft.com/office/drawing/2014/main" id="{C4271BE1-288A-4633-A59F-7190F74DD19F}"/>
              </a:ext>
            </a:extLst>
          </p:cNvPr>
          <p:cNvSpPr>
            <a:spLocks noGrp="1"/>
          </p:cNvSpPr>
          <p:nvPr>
            <p:ph type="dt" sz="half" idx="10"/>
          </p:nvPr>
        </p:nvSpPr>
        <p:spPr/>
        <p:txBody>
          <a:bodyPr/>
          <a:lstStyle/>
          <a:p>
            <a:r>
              <a:rPr lang="es-ES"/>
              <a:t>14.02.2019</a:t>
            </a:r>
            <a:endParaRPr lang="es-ES" dirty="0"/>
          </a:p>
        </p:txBody>
      </p:sp>
      <p:sp>
        <p:nvSpPr>
          <p:cNvPr id="3" name="Fußzeilenplatzhalter 2">
            <a:extLst>
              <a:ext uri="{FF2B5EF4-FFF2-40B4-BE49-F238E27FC236}">
                <a16:creationId xmlns:a16="http://schemas.microsoft.com/office/drawing/2014/main" id="{3455F907-9621-4557-900B-459F6A72E67E}"/>
              </a:ext>
            </a:extLst>
          </p:cNvPr>
          <p:cNvSpPr>
            <a:spLocks noGrp="1"/>
          </p:cNvSpPr>
          <p:nvPr>
            <p:ph type="ftr" sz="quarter" idx="11"/>
          </p:nvPr>
        </p:nvSpPr>
        <p:spPr/>
        <p:txBody>
          <a:bodyPr/>
          <a:lstStyle/>
          <a:p>
            <a:r>
              <a:rPr lang="es-ES"/>
              <a:t>Título de la presentación</a:t>
            </a:r>
            <a:endParaRPr lang="es-ES" dirty="0"/>
          </a:p>
        </p:txBody>
      </p:sp>
      <p:sp>
        <p:nvSpPr>
          <p:cNvPr id="4" name="Foliennummernplatzhalter 3">
            <a:extLst>
              <a:ext uri="{FF2B5EF4-FFF2-40B4-BE49-F238E27FC236}">
                <a16:creationId xmlns:a16="http://schemas.microsoft.com/office/drawing/2014/main" id="{54AF73FB-DF37-451D-A962-128B0BE26C03}"/>
              </a:ext>
            </a:extLst>
          </p:cNvPr>
          <p:cNvSpPr>
            <a:spLocks noGrp="1"/>
          </p:cNvSpPr>
          <p:nvPr>
            <p:ph type="sldNum" sz="quarter" idx="12"/>
          </p:nvPr>
        </p:nvSpPr>
        <p:spPr/>
        <p:txBody>
          <a:bodyPr/>
          <a:lstStyle/>
          <a:p>
            <a:r>
              <a:rPr lang="es-ES"/>
              <a:t>Página </a:t>
            </a:r>
            <a:fld id="{3A8B5DB7-81A8-4ED4-916B-6B23CD603687}" type="slidenum">
              <a:rPr lang="es-ES" smtClean="0"/>
              <a:pPr/>
              <a:t>‹Nr.›</a:t>
            </a:fld>
            <a:endParaRPr lang="es-ES" dirty="0"/>
          </a:p>
        </p:txBody>
      </p:sp>
    </p:spTree>
    <p:extLst>
      <p:ext uri="{BB962C8B-B14F-4D97-AF65-F5344CB8AC3E}">
        <p14:creationId xmlns:p14="http://schemas.microsoft.com/office/powerpoint/2010/main" val="43302363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 intermedia en blanco">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9" y="2038329"/>
            <a:ext cx="7472602" cy="409343"/>
          </a:xfrm>
          <a:prstGeom prst="rect">
            <a:avLst/>
          </a:prstGeom>
        </p:spPr>
        <p:txBody>
          <a:bodyPr wrap="square" anchor="ctr">
            <a:spAutoFit/>
          </a:bodyPr>
          <a:lstStyle>
            <a:lvl1pPr algn="ctr">
              <a:lnSpc>
                <a:spcPct val="95000"/>
              </a:lnSpc>
              <a:spcBef>
                <a:spcPts val="1200"/>
              </a:spcBef>
              <a:defRPr sz="2600" b="0">
                <a:solidFill>
                  <a:schemeClr val="tx1"/>
                </a:solidFill>
              </a:defRPr>
            </a:lvl1pPr>
          </a:lstStyle>
          <a:p>
            <a:r>
              <a:rPr lang="es-ES" sz="2800" dirty="0">
                <a:solidFill>
                  <a:prstClr val="black"/>
                </a:solidFill>
              </a:rPr>
              <a:t>Diapositiva intermedia</a:t>
            </a:r>
            <a:endParaRPr lang="es-ES" dirty="0"/>
          </a:p>
        </p:txBody>
      </p:sp>
      <p:sp>
        <p:nvSpPr>
          <p:cNvPr id="2" name="Datumsplatzhalter 1">
            <a:extLst>
              <a:ext uri="{FF2B5EF4-FFF2-40B4-BE49-F238E27FC236}">
                <a16:creationId xmlns:a16="http://schemas.microsoft.com/office/drawing/2014/main" id="{42AD7FE3-15E4-4E0D-9CCB-209C22AF880A}"/>
              </a:ext>
            </a:extLst>
          </p:cNvPr>
          <p:cNvSpPr>
            <a:spLocks noGrp="1"/>
          </p:cNvSpPr>
          <p:nvPr>
            <p:ph type="dt" sz="half" idx="10"/>
          </p:nvPr>
        </p:nvSpPr>
        <p:spPr/>
        <p:txBody>
          <a:bodyPr/>
          <a:lstStyle/>
          <a:p>
            <a:r>
              <a:rPr lang="es-ES"/>
              <a:t>14.02.2019</a:t>
            </a:r>
            <a:endParaRPr lang="es-ES" dirty="0"/>
          </a:p>
        </p:txBody>
      </p:sp>
      <p:sp>
        <p:nvSpPr>
          <p:cNvPr id="3" name="Fußzeilenplatzhalter 2">
            <a:extLst>
              <a:ext uri="{FF2B5EF4-FFF2-40B4-BE49-F238E27FC236}">
                <a16:creationId xmlns:a16="http://schemas.microsoft.com/office/drawing/2014/main" id="{DE695D31-06C7-4B4E-96FF-361FE074BA9C}"/>
              </a:ext>
            </a:extLst>
          </p:cNvPr>
          <p:cNvSpPr>
            <a:spLocks noGrp="1"/>
          </p:cNvSpPr>
          <p:nvPr>
            <p:ph type="ftr" sz="quarter" idx="11"/>
          </p:nvPr>
        </p:nvSpPr>
        <p:spPr/>
        <p:txBody>
          <a:bodyPr/>
          <a:lstStyle/>
          <a:p>
            <a:r>
              <a:rPr lang="es-ES"/>
              <a:t>Título de la presentación</a:t>
            </a:r>
            <a:endParaRPr lang="es-ES" dirty="0"/>
          </a:p>
        </p:txBody>
      </p:sp>
      <p:sp>
        <p:nvSpPr>
          <p:cNvPr id="4" name="Foliennummernplatzhalter 3">
            <a:extLst>
              <a:ext uri="{FF2B5EF4-FFF2-40B4-BE49-F238E27FC236}">
                <a16:creationId xmlns:a16="http://schemas.microsoft.com/office/drawing/2014/main" id="{5D4A944B-8983-46CD-9A09-1A45970EE76F}"/>
              </a:ext>
            </a:extLst>
          </p:cNvPr>
          <p:cNvSpPr>
            <a:spLocks noGrp="1"/>
          </p:cNvSpPr>
          <p:nvPr>
            <p:ph type="sldNum" sz="quarter" idx="12"/>
          </p:nvPr>
        </p:nvSpPr>
        <p:spPr/>
        <p:txBody>
          <a:bodyPr/>
          <a:lstStyle/>
          <a:p>
            <a:r>
              <a:rPr lang="es-ES"/>
              <a:t>Página </a:t>
            </a:r>
            <a:fld id="{3A8B5DB7-81A8-4ED4-916B-6B23CD603687}" type="slidenum">
              <a:rPr lang="es-ES" smtClean="0"/>
              <a:pPr/>
              <a:t>‹Nr.›</a:t>
            </a:fld>
            <a:endParaRPr lang="es-ES" dirty="0"/>
          </a:p>
        </p:txBody>
      </p:sp>
    </p:spTree>
    <p:extLst>
      <p:ext uri="{BB962C8B-B14F-4D97-AF65-F5344CB8AC3E}">
        <p14:creationId xmlns:p14="http://schemas.microsoft.com/office/powerpoint/2010/main" val="7738352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 intermedia en blanco (altern.)">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9" y="2038329"/>
            <a:ext cx="7472602" cy="409343"/>
          </a:xfrm>
          <a:prstGeom prst="rect">
            <a:avLst/>
          </a:prstGeom>
        </p:spPr>
        <p:txBody>
          <a:bodyPr wrap="square" anchor="ctr">
            <a:spAutoFit/>
          </a:bodyPr>
          <a:lstStyle>
            <a:lvl1pPr algn="ctr">
              <a:lnSpc>
                <a:spcPct val="95000"/>
              </a:lnSpc>
              <a:spcBef>
                <a:spcPts val="1200"/>
              </a:spcBef>
              <a:defRPr sz="2600" b="0">
                <a:solidFill>
                  <a:schemeClr val="tx1"/>
                </a:solidFill>
              </a:defRPr>
            </a:lvl1pPr>
          </a:lstStyle>
          <a:p>
            <a:r>
              <a:rPr lang="es-ES" sz="2800" dirty="0">
                <a:solidFill>
                  <a:prstClr val="black"/>
                </a:solidFill>
              </a:rPr>
              <a:t>Diapositiva intermedia</a:t>
            </a:r>
            <a:endParaRPr lang="es-ES" dirty="0"/>
          </a:p>
        </p:txBody>
      </p:sp>
      <p:grpSp>
        <p:nvGrpSpPr>
          <p:cNvPr id="12" name="Key Visual">
            <a:extLst>
              <a:ext uri="{FF2B5EF4-FFF2-40B4-BE49-F238E27FC236}">
                <a16:creationId xmlns:a16="http://schemas.microsoft.com/office/drawing/2014/main" id="{D9D8699C-EAEE-4654-9DB5-5DBEA94DFD69}"/>
              </a:ext>
            </a:extLst>
          </p:cNvPr>
          <p:cNvGrpSpPr/>
          <p:nvPr userDrawn="1"/>
        </p:nvGrpSpPr>
        <p:grpSpPr bwMode="gray">
          <a:xfrm flipV="1">
            <a:off x="123134" y="3393907"/>
            <a:ext cx="4538033" cy="1206411"/>
            <a:chOff x="4846637" y="119557"/>
            <a:chExt cx="3783013" cy="1005693"/>
          </a:xfrm>
        </p:grpSpPr>
        <p:sp>
          <p:nvSpPr>
            <p:cNvPr id="13" name="Freihandform: Form 12">
              <a:extLst>
                <a:ext uri="{FF2B5EF4-FFF2-40B4-BE49-F238E27FC236}">
                  <a16:creationId xmlns:a16="http://schemas.microsoft.com/office/drawing/2014/main" id="{57ACA972-95E7-4330-A959-68C656E58B90}"/>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ihandform: Form 13">
              <a:extLst>
                <a:ext uri="{FF2B5EF4-FFF2-40B4-BE49-F238E27FC236}">
                  <a16:creationId xmlns:a16="http://schemas.microsoft.com/office/drawing/2014/main" id="{EF93F907-303A-4592-848E-F1A7AFDDDD4A}"/>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Freihandform: Form 14">
              <a:extLst>
                <a:ext uri="{FF2B5EF4-FFF2-40B4-BE49-F238E27FC236}">
                  <a16:creationId xmlns:a16="http://schemas.microsoft.com/office/drawing/2014/main" id="{C8AAE6CE-CD01-4233-9E65-D495D92CF161}"/>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ihandform: Form 15">
              <a:extLst>
                <a:ext uri="{FF2B5EF4-FFF2-40B4-BE49-F238E27FC236}">
                  <a16:creationId xmlns:a16="http://schemas.microsoft.com/office/drawing/2014/main" id="{1AAC9A52-2206-4D16-A752-9C733CC5CB7F}"/>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 name="Freihandform: Form 16">
              <a:extLst>
                <a:ext uri="{FF2B5EF4-FFF2-40B4-BE49-F238E27FC236}">
                  <a16:creationId xmlns:a16="http://schemas.microsoft.com/office/drawing/2014/main" id="{8D075FE9-0EDA-4BE2-B2C1-22DF2B8842B2}"/>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nvGrpSpPr>
          <p:cNvPr id="36" name="Key Visual">
            <a:extLst>
              <a:ext uri="{FF2B5EF4-FFF2-40B4-BE49-F238E27FC236}">
                <a16:creationId xmlns:a16="http://schemas.microsoft.com/office/drawing/2014/main" id="{C7D69FF2-A45A-405D-BC43-69B4E925551F}"/>
              </a:ext>
            </a:extLst>
          </p:cNvPr>
          <p:cNvGrpSpPr/>
          <p:nvPr userDrawn="1"/>
        </p:nvGrpSpPr>
        <p:grpSpPr bwMode="gray">
          <a:xfrm flipH="1">
            <a:off x="6701037" y="123825"/>
            <a:ext cx="2315963" cy="615686"/>
            <a:chOff x="4846637" y="119557"/>
            <a:chExt cx="3783013" cy="1005693"/>
          </a:xfrm>
        </p:grpSpPr>
        <p:sp>
          <p:nvSpPr>
            <p:cNvPr id="37" name="Freihandform: Form 36">
              <a:extLst>
                <a:ext uri="{FF2B5EF4-FFF2-40B4-BE49-F238E27FC236}">
                  <a16:creationId xmlns:a16="http://schemas.microsoft.com/office/drawing/2014/main" id="{67E195A5-1DB2-4051-897C-B5E84120B476}"/>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ihandform: Form 37">
              <a:extLst>
                <a:ext uri="{FF2B5EF4-FFF2-40B4-BE49-F238E27FC236}">
                  <a16:creationId xmlns:a16="http://schemas.microsoft.com/office/drawing/2014/main" id="{9234AB9A-5088-479E-92C2-4F81972E1E55}"/>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 name="Freihandform: Form 38">
              <a:extLst>
                <a:ext uri="{FF2B5EF4-FFF2-40B4-BE49-F238E27FC236}">
                  <a16:creationId xmlns:a16="http://schemas.microsoft.com/office/drawing/2014/main" id="{5FBB400A-FFCE-4E88-B1BF-846AC7A46F8E}"/>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0" name="Freihandform: Form 39">
              <a:extLst>
                <a:ext uri="{FF2B5EF4-FFF2-40B4-BE49-F238E27FC236}">
                  <a16:creationId xmlns:a16="http://schemas.microsoft.com/office/drawing/2014/main" id="{4A214495-DB26-435D-9164-4A350ECF007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1" name="Freihandform: Form 40">
              <a:extLst>
                <a:ext uri="{FF2B5EF4-FFF2-40B4-BE49-F238E27FC236}">
                  <a16:creationId xmlns:a16="http://schemas.microsoft.com/office/drawing/2014/main" id="{AD46CA09-12E7-4803-A8A0-CC8821A2FBF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 name="Datumsplatzhalter 1">
            <a:extLst>
              <a:ext uri="{FF2B5EF4-FFF2-40B4-BE49-F238E27FC236}">
                <a16:creationId xmlns:a16="http://schemas.microsoft.com/office/drawing/2014/main" id="{43E73364-2028-462F-AC65-F8C61802680A}"/>
              </a:ext>
            </a:extLst>
          </p:cNvPr>
          <p:cNvSpPr>
            <a:spLocks noGrp="1"/>
          </p:cNvSpPr>
          <p:nvPr>
            <p:ph type="dt" sz="half" idx="10"/>
          </p:nvPr>
        </p:nvSpPr>
        <p:spPr/>
        <p:txBody>
          <a:bodyPr/>
          <a:lstStyle/>
          <a:p>
            <a:r>
              <a:rPr lang="es-ES"/>
              <a:t>14.02.2019</a:t>
            </a:r>
            <a:endParaRPr lang="es-ES" dirty="0"/>
          </a:p>
        </p:txBody>
      </p:sp>
      <p:sp>
        <p:nvSpPr>
          <p:cNvPr id="3" name="Fußzeilenplatzhalter 2">
            <a:extLst>
              <a:ext uri="{FF2B5EF4-FFF2-40B4-BE49-F238E27FC236}">
                <a16:creationId xmlns:a16="http://schemas.microsoft.com/office/drawing/2014/main" id="{713412B2-8AC5-4D05-A736-EC4D5167AFB0}"/>
              </a:ext>
            </a:extLst>
          </p:cNvPr>
          <p:cNvSpPr>
            <a:spLocks noGrp="1"/>
          </p:cNvSpPr>
          <p:nvPr>
            <p:ph type="ftr" sz="quarter" idx="11"/>
          </p:nvPr>
        </p:nvSpPr>
        <p:spPr/>
        <p:txBody>
          <a:bodyPr/>
          <a:lstStyle/>
          <a:p>
            <a:r>
              <a:rPr lang="es-ES"/>
              <a:t>Título de la presentación</a:t>
            </a:r>
            <a:endParaRPr lang="es-ES" dirty="0"/>
          </a:p>
        </p:txBody>
      </p:sp>
      <p:sp>
        <p:nvSpPr>
          <p:cNvPr id="4" name="Foliennummernplatzhalter 3">
            <a:extLst>
              <a:ext uri="{FF2B5EF4-FFF2-40B4-BE49-F238E27FC236}">
                <a16:creationId xmlns:a16="http://schemas.microsoft.com/office/drawing/2014/main" id="{255E0265-D56D-4357-9F0F-76F5E1834E66}"/>
              </a:ext>
            </a:extLst>
          </p:cNvPr>
          <p:cNvSpPr>
            <a:spLocks noGrp="1"/>
          </p:cNvSpPr>
          <p:nvPr>
            <p:ph type="sldNum" sz="quarter" idx="12"/>
          </p:nvPr>
        </p:nvSpPr>
        <p:spPr/>
        <p:txBody>
          <a:bodyPr/>
          <a:lstStyle/>
          <a:p>
            <a:r>
              <a:rPr lang="es-ES"/>
              <a:t>Página </a:t>
            </a:r>
            <a:fld id="{3A8B5DB7-81A8-4ED4-916B-6B23CD603687}" type="slidenum">
              <a:rPr lang="es-ES" smtClean="0"/>
              <a:pPr/>
              <a:t>‹Nr.›</a:t>
            </a:fld>
            <a:endParaRPr lang="es-ES" dirty="0"/>
          </a:p>
        </p:txBody>
      </p:sp>
    </p:spTree>
    <p:extLst>
      <p:ext uri="{BB962C8B-B14F-4D97-AF65-F5344CB8AC3E}">
        <p14:creationId xmlns:p14="http://schemas.microsoft.com/office/powerpoint/2010/main" val="345787842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 intermedia foto">
    <p:spTree>
      <p:nvGrpSpPr>
        <p:cNvPr id="1" name=""/>
        <p:cNvGrpSpPr/>
        <p:nvPr/>
      </p:nvGrpSpPr>
      <p:grpSpPr>
        <a:xfrm>
          <a:off x="0" y="0"/>
          <a:ext cx="0" cy="0"/>
          <a:chOff x="0" y="0"/>
          <a:chExt cx="0" cy="0"/>
        </a:xfrm>
      </p:grpSpPr>
      <p:cxnSp>
        <p:nvCxnSpPr>
          <p:cNvPr id="21" name="Gerade Verbindung mit Pfeil 20">
            <a:extLst>
              <a:ext uri="{FF2B5EF4-FFF2-40B4-BE49-F238E27FC236}">
                <a16:creationId xmlns:a16="http://schemas.microsoft.com/office/drawing/2014/main" id="{C6FD881A-5BD9-41CA-81BD-767757954A0C}"/>
              </a:ext>
            </a:extLst>
          </p:cNvPr>
          <p:cNvCxnSpPr/>
          <p:nvPr userDrawn="1"/>
        </p:nvCxnSpPr>
        <p:spPr bwMode="gray">
          <a:xfrm>
            <a:off x="455295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22" name="1.">
            <a:extLst>
              <a:ext uri="{FF2B5EF4-FFF2-40B4-BE49-F238E27FC236}">
                <a16:creationId xmlns:a16="http://schemas.microsoft.com/office/drawing/2014/main" id="{0799E111-2083-4E34-852B-8630F6C772E1}"/>
              </a:ext>
            </a:extLst>
          </p:cNvPr>
          <p:cNvSpPr/>
          <p:nvPr userDrawn="1"/>
        </p:nvSpPr>
        <p:spPr bwMode="gray">
          <a:xfrm>
            <a:off x="3826042" y="128165"/>
            <a:ext cx="1476375" cy="528606"/>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s-ES" sz="1050" b="0" i="0" u="none" strike="noStrike" kern="1200" cap="none" spc="0" normalizeH="0" baseline="0" noProof="0" dirty="0">
                <a:ln>
                  <a:noFill/>
                </a:ln>
                <a:solidFill>
                  <a:prstClr val="black"/>
                </a:solidFill>
                <a:effectLst/>
                <a:uLnTx/>
                <a:uFillTx/>
                <a:latin typeface="+mn-lt"/>
              </a:rPr>
              <a:t>1. Haga clic en este símbolo para añadir una nueva fotografía.</a:t>
            </a:r>
          </a:p>
        </p:txBody>
      </p:sp>
      <p:sp>
        <p:nvSpPr>
          <p:cNvPr id="24" name="2.">
            <a:extLst>
              <a:ext uri="{FF2B5EF4-FFF2-40B4-BE49-F238E27FC236}">
                <a16:creationId xmlns:a16="http://schemas.microsoft.com/office/drawing/2014/main" id="{03829470-919D-4B7F-9598-A5ECA3C2EAE9}"/>
              </a:ext>
            </a:extLst>
          </p:cNvPr>
          <p:cNvSpPr/>
          <p:nvPr userDrawn="1"/>
        </p:nvSpPr>
        <p:spPr bwMode="gray">
          <a:xfrm>
            <a:off x="5444717" y="128165"/>
            <a:ext cx="1476375" cy="54938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s-ES" sz="1050" b="0" i="0" u="none" strike="noStrike" kern="1200" cap="none" spc="0" normalizeH="0" baseline="0" noProof="0" dirty="0">
                <a:ln>
                  <a:noFill/>
                </a:ln>
                <a:solidFill>
                  <a:prstClr val="black"/>
                </a:solidFill>
                <a:effectLst/>
                <a:uLnTx/>
                <a:uFillTx/>
                <a:latin typeface="+mn-lt"/>
              </a:rPr>
              <a:t>2. Para restablecer </a:t>
            </a:r>
            <a:br>
              <a:rPr kumimoji="0" lang="es-ES" sz="1050" b="0" i="0" u="none" strike="noStrike" kern="1200" cap="none" spc="0" normalizeH="0" baseline="0" noProof="0" dirty="0">
                <a:ln>
                  <a:noFill/>
                </a:ln>
                <a:solidFill>
                  <a:prstClr val="black"/>
                </a:solidFill>
                <a:effectLst/>
                <a:uLnTx/>
                <a:uFillTx/>
                <a:latin typeface="+mn-lt"/>
              </a:rPr>
            </a:br>
            <a:r>
              <a:rPr kumimoji="0" lang="es-ES" sz="1050" b="0" i="0" u="none" strike="noStrike" kern="1200" cap="none" spc="0" normalizeH="0" baseline="0" noProof="0" dirty="0">
                <a:ln>
                  <a:noFill/>
                </a:ln>
                <a:solidFill>
                  <a:prstClr val="black"/>
                </a:solidFill>
                <a:effectLst/>
                <a:uLnTx/>
                <a:uFillTx/>
                <a:latin typeface="+mn-lt"/>
              </a:rPr>
              <a:t>el diseño de la diapositiva:</a:t>
            </a:r>
          </a:p>
        </p:txBody>
      </p:sp>
      <p:sp>
        <p:nvSpPr>
          <p:cNvPr id="25" name="3.">
            <a:extLst>
              <a:ext uri="{FF2B5EF4-FFF2-40B4-BE49-F238E27FC236}">
                <a16:creationId xmlns:a16="http://schemas.microsoft.com/office/drawing/2014/main" id="{AD4F82D6-770D-46DC-B5F7-D6D7A932D8E8}"/>
              </a:ext>
            </a:extLst>
          </p:cNvPr>
          <p:cNvSpPr/>
          <p:nvPr userDrawn="1"/>
        </p:nvSpPr>
        <p:spPr bwMode="gray">
          <a:xfrm>
            <a:off x="7214240" y="128165"/>
            <a:ext cx="2021839" cy="6740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s-ES" sz="1050" b="0" i="0" u="none" strike="noStrike" kern="1200" cap="none" spc="0" normalizeH="0" baseline="0" noProof="0" dirty="0">
                <a:ln>
                  <a:noFill/>
                </a:ln>
                <a:solidFill>
                  <a:prstClr val="black"/>
                </a:solidFill>
                <a:effectLst/>
                <a:uLnTx/>
                <a:uFillTx/>
                <a:latin typeface="+mn-lt"/>
              </a:rPr>
              <a:t>3. En caso necesario, escoja una parte de la fotografía mediante “Recortar”.</a:t>
            </a:r>
            <a:br>
              <a:rPr lang="es-ES" sz="1050" dirty="0"/>
            </a:br>
            <a:endParaRPr kumimoji="0" lang="es-ES" sz="1050" b="0" i="0" u="none" strike="noStrike" kern="1200" cap="none" spc="0" normalizeH="0" baseline="0" noProof="0" dirty="0">
              <a:ln>
                <a:noFill/>
              </a:ln>
              <a:solidFill>
                <a:prstClr val="black"/>
              </a:solidFill>
              <a:effectLst/>
              <a:uLnTx/>
              <a:uFillTx/>
              <a:latin typeface="+mn-lt"/>
              <a:ea typeface="+mn-ea"/>
              <a:cs typeface="+mn-cs"/>
            </a:endParaRPr>
          </a:p>
        </p:txBody>
      </p:sp>
      <p:sp>
        <p:nvSpPr>
          <p:cNvPr id="27" name="how">
            <a:extLst>
              <a:ext uri="{FF2B5EF4-FFF2-40B4-BE49-F238E27FC236}">
                <a16:creationId xmlns:a16="http://schemas.microsoft.com/office/drawing/2014/main" id="{A3CAE68D-109A-4021-BD81-75126349444E}"/>
              </a:ext>
            </a:extLst>
          </p:cNvPr>
          <p:cNvSpPr txBox="1"/>
          <p:nvPr userDrawn="1"/>
        </p:nvSpPr>
        <p:spPr bwMode="gray">
          <a:xfrm>
            <a:off x="-4595052" y="177800"/>
            <a:ext cx="4533933"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dirty="0">
                <a:solidFill>
                  <a:schemeClr val="bg1">
                    <a:lumMod val="50000"/>
                  </a:schemeClr>
                </a:solidFill>
              </a:rPr>
              <a:t>Haga clic en la imagen que figura sobre la diapositiva.</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dirty="0">
                <a:solidFill>
                  <a:schemeClr val="bg1">
                    <a:lumMod val="50000"/>
                  </a:schemeClr>
                </a:solidFill>
              </a:rPr>
              <a:t>Elimine la imagen mediante la tecla “Supr”.</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dirty="0">
                <a:solidFill>
                  <a:schemeClr val="bg1">
                    <a:lumMod val="50000"/>
                  </a:schemeClr>
                </a:solidFill>
              </a:rPr>
              <a:t> Haga clic en el pequeño símbolo situado en el centro de la página.</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dirty="0">
                <a:solidFill>
                  <a:schemeClr val="bg1">
                    <a:lumMod val="50000"/>
                  </a:schemeClr>
                </a:solidFill>
              </a:rPr>
              <a:t>Seleccione una fotografía.</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dirty="0">
                <a:solidFill>
                  <a:schemeClr val="bg1">
                    <a:lumMod val="50000"/>
                  </a:schemeClr>
                </a:solidFill>
              </a:rPr>
              <a:t>“Inicio/Restablecer” para restablecer el diseño de la diapositiva.</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dirty="0">
                <a:solidFill>
                  <a:schemeClr val="bg1">
                    <a:lumMod val="50000"/>
                  </a:schemeClr>
                </a:solidFill>
              </a:rPr>
              <a:t>En caso necesario, escoja una parte de la fotografía mediante “Formato/Recortar”.</a:t>
            </a:r>
          </a:p>
        </p:txBody>
      </p:sp>
      <p:sp>
        <p:nvSpPr>
          <p:cNvPr id="35" name="Dreieck">
            <a:extLst>
              <a:ext uri="{FF2B5EF4-FFF2-40B4-BE49-F238E27FC236}">
                <a16:creationId xmlns:a16="http://schemas.microsoft.com/office/drawing/2014/main" id="{F13EF0A4-8C67-40E7-9B69-B8DD179CA2E6}"/>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6" name="Grafik 35" descr="Ein Bild, das Screenshot enthält.&#10;&#10;Automatisch generierte Beschreibung">
            <a:extLst>
              <a:ext uri="{FF2B5EF4-FFF2-40B4-BE49-F238E27FC236}">
                <a16:creationId xmlns:a16="http://schemas.microsoft.com/office/drawing/2014/main" id="{7A0802C0-B8D5-42BA-A956-4F99011E0D51}"/>
              </a:ext>
            </a:extLst>
          </p:cNvPr>
          <p:cNvPicPr>
            <a:picLocks noChangeAspect="1"/>
          </p:cNvPicPr>
          <p:nvPr userDrawn="1"/>
        </p:nvPicPr>
        <p:blipFill rotWithShape="1">
          <a:blip r:embed="rId2"/>
          <a:srcRect l="27949" t="24404" r="52761"/>
          <a:stretch/>
        </p:blipFill>
        <p:spPr>
          <a:xfrm>
            <a:off x="7442540" y="896469"/>
            <a:ext cx="426990" cy="487642"/>
          </a:xfrm>
          <a:prstGeom prst="rect">
            <a:avLst/>
          </a:prstGeom>
        </p:spPr>
      </p:pic>
      <p:pic>
        <p:nvPicPr>
          <p:cNvPr id="37" name="Grafik 36" descr="Ein Bild, das Screenshot enthält.&#10;&#10;Automatisch generierte Beschreibung">
            <a:extLst>
              <a:ext uri="{FF2B5EF4-FFF2-40B4-BE49-F238E27FC236}">
                <a16:creationId xmlns:a16="http://schemas.microsoft.com/office/drawing/2014/main" id="{44112C6B-9A26-4DBE-8AC0-48CD656ECC5D}"/>
              </a:ext>
            </a:extLst>
          </p:cNvPr>
          <p:cNvPicPr>
            <a:picLocks/>
          </p:cNvPicPr>
          <p:nvPr userDrawn="1"/>
        </p:nvPicPr>
        <p:blipFill>
          <a:blip r:embed="rId3"/>
          <a:stretch>
            <a:fillRect/>
          </a:stretch>
        </p:blipFill>
        <p:spPr>
          <a:xfrm>
            <a:off x="5547449" y="776007"/>
            <a:ext cx="1588101" cy="650246"/>
          </a:xfrm>
          <a:prstGeom prst="rect">
            <a:avLst/>
          </a:prstGeom>
        </p:spPr>
      </p:pic>
      <p:sp>
        <p:nvSpPr>
          <p:cNvPr id="38" name="Rechteck 37">
            <a:extLst>
              <a:ext uri="{FF2B5EF4-FFF2-40B4-BE49-F238E27FC236}">
                <a16:creationId xmlns:a16="http://schemas.microsoft.com/office/drawing/2014/main" id="{6581A429-1F44-40DA-B848-445B6BF40D3A}"/>
              </a:ext>
            </a:extLst>
          </p:cNvPr>
          <p:cNvSpPr/>
          <p:nvPr userDrawn="1"/>
        </p:nvSpPr>
        <p:spPr bwMode="gray">
          <a:xfrm>
            <a:off x="6542501" y="1119489"/>
            <a:ext cx="561299"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Rechteck">
            <a:extLst>
              <a:ext uri="{FF2B5EF4-FFF2-40B4-BE49-F238E27FC236}">
                <a16:creationId xmlns:a16="http://schemas.microsoft.com/office/drawing/2014/main" id="{63955D92-5D6A-48E6-91AA-1ABABAB9ED09}"/>
              </a:ext>
            </a:extLst>
          </p:cNvPr>
          <p:cNvSpPr/>
          <p:nvPr userDrawn="1"/>
        </p:nvSpPr>
        <p:spPr bwMode="gray">
          <a:xfrm>
            <a:off x="748241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4476494"/>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s-ES"/>
              <a:t>.</a:t>
            </a:r>
            <a:endParaRPr lang="es-ES" dirty="0"/>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23135" y="1570255"/>
            <a:ext cx="8893865" cy="3030064"/>
          </a:xfrm>
          <a:prstGeom prst="rect">
            <a:avLst/>
          </a:prstGeom>
          <a:blipFill dpi="0" rotWithShape="1">
            <a:blip r:embed="rId4">
              <a:alphaModFix amt="80000"/>
            </a:blip>
            <a:srcRect/>
            <a:stretch>
              <a:fillRect l="-10" r="-10"/>
            </a:stretch>
          </a:blipFill>
        </p:spPr>
        <p:txBody>
          <a:bodyPr wrap="square" lIns="900000" bIns="684000" anchor="b">
            <a:noAutofit/>
          </a:bodyPr>
          <a:lstStyle>
            <a:lvl1pPr>
              <a:defRPr sz="2600" b="0">
                <a:solidFill>
                  <a:schemeClr val="tx1"/>
                </a:solidFill>
              </a:defRPr>
            </a:lvl1pPr>
          </a:lstStyle>
          <a:p>
            <a:r>
              <a:rPr lang="es-ES" dirty="0"/>
              <a:t>Diapositiva intermedia con fotografía de fondo (sustituible) </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5"/>
          <a:stretch>
            <a:fillRect/>
          </a:stretch>
        </p:blipFill>
        <p:spPr bwMode="gray">
          <a:xfrm>
            <a:off x="7497022" y="1475105"/>
            <a:ext cx="1246909" cy="860367"/>
          </a:xfrm>
          <a:prstGeom prst="rect">
            <a:avLst/>
          </a:prstGeom>
        </p:spPr>
      </p:pic>
      <p:sp>
        <p:nvSpPr>
          <p:cNvPr id="2" name="Datumsplatzhalter 1">
            <a:extLst>
              <a:ext uri="{FF2B5EF4-FFF2-40B4-BE49-F238E27FC236}">
                <a16:creationId xmlns:a16="http://schemas.microsoft.com/office/drawing/2014/main" id="{7FE8CDB2-1159-4B38-87CB-7B76ABCAF5A6}"/>
              </a:ext>
            </a:extLst>
          </p:cNvPr>
          <p:cNvSpPr>
            <a:spLocks noGrp="1"/>
          </p:cNvSpPr>
          <p:nvPr>
            <p:ph type="dt" sz="half" idx="12"/>
          </p:nvPr>
        </p:nvSpPr>
        <p:spPr/>
        <p:txBody>
          <a:bodyPr/>
          <a:lstStyle/>
          <a:p>
            <a:r>
              <a:rPr lang="es-ES"/>
              <a:t>14.02.2019</a:t>
            </a:r>
            <a:endParaRPr lang="es-ES" dirty="0"/>
          </a:p>
        </p:txBody>
      </p:sp>
      <p:sp>
        <p:nvSpPr>
          <p:cNvPr id="3" name="Fußzeilenplatzhalter 2">
            <a:extLst>
              <a:ext uri="{FF2B5EF4-FFF2-40B4-BE49-F238E27FC236}">
                <a16:creationId xmlns:a16="http://schemas.microsoft.com/office/drawing/2014/main" id="{3A2FE546-B940-43C2-BDF9-962F337F134E}"/>
              </a:ext>
            </a:extLst>
          </p:cNvPr>
          <p:cNvSpPr>
            <a:spLocks noGrp="1"/>
          </p:cNvSpPr>
          <p:nvPr>
            <p:ph type="ftr" sz="quarter" idx="13"/>
          </p:nvPr>
        </p:nvSpPr>
        <p:spPr/>
        <p:txBody>
          <a:bodyPr/>
          <a:lstStyle/>
          <a:p>
            <a:r>
              <a:rPr lang="es-ES"/>
              <a:t>Título de la presentación</a:t>
            </a:r>
            <a:endParaRPr lang="es-ES" dirty="0"/>
          </a:p>
        </p:txBody>
      </p:sp>
      <p:sp>
        <p:nvSpPr>
          <p:cNvPr id="4" name="Foliennummernplatzhalter 3">
            <a:extLst>
              <a:ext uri="{FF2B5EF4-FFF2-40B4-BE49-F238E27FC236}">
                <a16:creationId xmlns:a16="http://schemas.microsoft.com/office/drawing/2014/main" id="{32355FD6-D508-4498-BFBB-27A8A5C6FE14}"/>
              </a:ext>
            </a:extLst>
          </p:cNvPr>
          <p:cNvSpPr>
            <a:spLocks noGrp="1"/>
          </p:cNvSpPr>
          <p:nvPr>
            <p:ph type="sldNum" sz="quarter" idx="14"/>
          </p:nvPr>
        </p:nvSpPr>
        <p:spPr/>
        <p:txBody>
          <a:bodyPr/>
          <a:lstStyle/>
          <a:p>
            <a:r>
              <a:rPr lang="es-ES"/>
              <a:t>Página </a:t>
            </a:r>
            <a:fld id="{3A8B5DB7-81A8-4ED4-916B-6B23CD603687}" type="slidenum">
              <a:rPr lang="es-ES" smtClean="0"/>
              <a:pPr/>
              <a:t>‹Nr.›</a:t>
            </a:fld>
            <a:endParaRPr lang="es-ES" dirty="0"/>
          </a:p>
        </p:txBody>
      </p:sp>
    </p:spTree>
    <p:extLst>
      <p:ext uri="{BB962C8B-B14F-4D97-AF65-F5344CB8AC3E}">
        <p14:creationId xmlns:p14="http://schemas.microsoft.com/office/powerpoint/2010/main" val="38479782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 texto estándar">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9"/>
            <a:ext cx="7172684" cy="3495469"/>
          </a:xfrm>
        </p:spPr>
        <p:txBody>
          <a:bodyPr/>
          <a:lstStyle>
            <a:lvl1pPr>
              <a:defRPr/>
            </a:lvl1pPr>
            <a:lvl2pPr>
              <a:defRPr/>
            </a:lvl2pPr>
            <a:lvl3pPr>
              <a:defRPr/>
            </a:lvl3pPr>
          </a:lstStyle>
          <a:p>
            <a:pPr lvl="0"/>
            <a:r>
              <a:rPr lang="es-ES" noProof="0" dirty="0"/>
              <a:t>Añadir texto haciendo clic</a:t>
            </a:r>
          </a:p>
          <a:p>
            <a:pPr lvl="1">
              <a:buClr>
                <a:schemeClr val="accent1"/>
              </a:buClr>
            </a:pPr>
            <a:r>
              <a:rPr lang="es-ES" dirty="0"/>
              <a:t>Segundo nivel</a:t>
            </a:r>
          </a:p>
          <a:p>
            <a:pPr lvl="2">
              <a:buClr>
                <a:schemeClr val="accent1"/>
              </a:buClr>
            </a:pPr>
            <a:r>
              <a:rPr lang="es-ES" dirty="0"/>
              <a:t>Tercer nivel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s-ES"/>
              <a:t>Añadir título haciendo clic</a:t>
            </a:r>
            <a:endParaRPr lang="es-ES" dirty="0"/>
          </a:p>
        </p:txBody>
      </p:sp>
      <p:sp>
        <p:nvSpPr>
          <p:cNvPr id="3" name="Datumsplatzhalter 2">
            <a:extLst>
              <a:ext uri="{FF2B5EF4-FFF2-40B4-BE49-F238E27FC236}">
                <a16:creationId xmlns:a16="http://schemas.microsoft.com/office/drawing/2014/main" id="{B6AC2327-FA07-4D62-9329-8D9299634E07}"/>
              </a:ext>
            </a:extLst>
          </p:cNvPr>
          <p:cNvSpPr>
            <a:spLocks noGrp="1"/>
          </p:cNvSpPr>
          <p:nvPr>
            <p:ph type="dt" sz="half" idx="14"/>
          </p:nvPr>
        </p:nvSpPr>
        <p:spPr/>
        <p:txBody>
          <a:bodyPr/>
          <a:lstStyle/>
          <a:p>
            <a:r>
              <a:rPr lang="es-ES"/>
              <a:t>14.02.2019</a:t>
            </a:r>
            <a:endParaRPr lang="es-ES" dirty="0"/>
          </a:p>
        </p:txBody>
      </p:sp>
      <p:sp>
        <p:nvSpPr>
          <p:cNvPr id="4" name="Fußzeilenplatzhalter 3">
            <a:extLst>
              <a:ext uri="{FF2B5EF4-FFF2-40B4-BE49-F238E27FC236}">
                <a16:creationId xmlns:a16="http://schemas.microsoft.com/office/drawing/2014/main" id="{D75B65AF-FBBE-4698-A801-2BE24B22ECD3}"/>
              </a:ext>
            </a:extLst>
          </p:cNvPr>
          <p:cNvSpPr>
            <a:spLocks noGrp="1"/>
          </p:cNvSpPr>
          <p:nvPr>
            <p:ph type="ftr" sz="quarter" idx="15"/>
          </p:nvPr>
        </p:nvSpPr>
        <p:spPr/>
        <p:txBody>
          <a:bodyPr/>
          <a:lstStyle/>
          <a:p>
            <a:r>
              <a:rPr lang="es-ES"/>
              <a:t>Título de la presentación</a:t>
            </a:r>
            <a:endParaRPr lang="es-ES" dirty="0"/>
          </a:p>
        </p:txBody>
      </p:sp>
      <p:sp>
        <p:nvSpPr>
          <p:cNvPr id="5" name="Foliennummernplatzhalter 4">
            <a:extLst>
              <a:ext uri="{FF2B5EF4-FFF2-40B4-BE49-F238E27FC236}">
                <a16:creationId xmlns:a16="http://schemas.microsoft.com/office/drawing/2014/main" id="{4A41DA85-D5FF-4FC7-8B95-2CE4EABC5160}"/>
              </a:ext>
            </a:extLst>
          </p:cNvPr>
          <p:cNvSpPr>
            <a:spLocks noGrp="1"/>
          </p:cNvSpPr>
          <p:nvPr>
            <p:ph type="sldNum" sz="quarter" idx="16"/>
          </p:nvPr>
        </p:nvSpPr>
        <p:spPr/>
        <p:txBody>
          <a:bodyPr/>
          <a:lstStyle/>
          <a:p>
            <a:r>
              <a:rPr lang="es-ES"/>
              <a:t>Página </a:t>
            </a:r>
            <a:fld id="{3A8B5DB7-81A8-4ED4-916B-6B23CD603687}" type="slidenum">
              <a:rPr lang="es-ES" smtClean="0"/>
              <a:pPr/>
              <a:t>‹Nr.›</a:t>
            </a:fld>
            <a:endParaRPr lang="es-ES" dirty="0"/>
          </a:p>
        </p:txBody>
      </p:sp>
    </p:spTree>
    <p:extLst>
      <p:ext uri="{BB962C8B-B14F-4D97-AF65-F5344CB8AC3E}">
        <p14:creationId xmlns:p14="http://schemas.microsoft.com/office/powerpoint/2010/main" val="2473975719"/>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p. texto estándar subtítulo">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726EAD89-A3DC-4500-9071-F28C7DB87ECF}"/>
              </a:ext>
            </a:extLst>
          </p:cNvPr>
          <p:cNvSpPr>
            <a:spLocks noGrp="1"/>
          </p:cNvSpPr>
          <p:nvPr>
            <p:ph type="title" hasCustomPrompt="1"/>
          </p:nvPr>
        </p:nvSpPr>
        <p:spPr bwMode="gray">
          <a:xfrm>
            <a:off x="449816" y="264027"/>
            <a:ext cx="8567183" cy="270565"/>
          </a:xfrm>
        </p:spPr>
        <p:txBody>
          <a:bodyPr/>
          <a:lstStyle>
            <a:lvl1pPr>
              <a:defRPr/>
            </a:lvl1pPr>
          </a:lstStyle>
          <a:p>
            <a:r>
              <a:rPr lang="es-ES"/>
              <a:t>Añadir título haciendo clic</a:t>
            </a:r>
            <a:endParaRPr lang="es-ES" dirty="0"/>
          </a:p>
        </p:txBody>
      </p:sp>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449263" y="581026"/>
            <a:ext cx="8567737" cy="376238"/>
          </a:xfrm>
        </p:spPr>
        <p:txBody>
          <a:bodyPr vert="horz" lIns="0" tIns="0" rIns="72000" bIns="0" rtlCol="0" anchor="t">
            <a:noAutofit/>
          </a:bodyPr>
          <a:lstStyle>
            <a:lvl1pPr>
              <a:defRPr lang="de-DE" sz="1400" b="0" cap="none" baseline="0" smtClean="0">
                <a:latin typeface="+mj-lt"/>
                <a:ea typeface="+mj-ea"/>
                <a:cs typeface="+mj-cs"/>
              </a:defRPr>
            </a:lvl1pPr>
            <a:lvl2pPr>
              <a:defRPr lang="de-DE" smtClean="0"/>
            </a:lvl2pPr>
            <a:lvl3pPr>
              <a:defRPr lang="de-DE" smtClean="0"/>
            </a:lvl3pPr>
            <a:lvl4pPr>
              <a:defRPr lang="de-DE" smtClean="0"/>
            </a:lvl4pPr>
            <a:lvl5pPr>
              <a:defRPr lang="en-US"/>
            </a:lvl5pPr>
          </a:lstStyle>
          <a:p>
            <a:pPr lvl="0">
              <a:spcBef>
                <a:spcPct val="0"/>
              </a:spcBef>
            </a:pPr>
            <a:r>
              <a:rPr lang="es-ES" dirty="0"/>
              <a:t>Añadir subtítulo haciendo clic</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020969"/>
            <a:ext cx="7172683" cy="3495469"/>
          </a:xfrm>
        </p:spPr>
        <p:txBody>
          <a:bodyPr/>
          <a:lstStyle>
            <a:lvl1pPr>
              <a:defRPr/>
            </a:lvl1pPr>
            <a:lvl2pPr>
              <a:defRPr/>
            </a:lvl2pPr>
            <a:lvl3pPr>
              <a:defRPr/>
            </a:lvl3pPr>
          </a:lstStyle>
          <a:p>
            <a:pPr lvl="0"/>
            <a:r>
              <a:rPr lang="es-ES" noProof="0" dirty="0"/>
              <a:t>Añadir texto haciendo clic</a:t>
            </a:r>
          </a:p>
          <a:p>
            <a:pPr lvl="1">
              <a:buClr>
                <a:schemeClr val="accent1"/>
              </a:buClr>
            </a:pPr>
            <a:r>
              <a:rPr lang="es-ES" dirty="0"/>
              <a:t>Segundo nivel</a:t>
            </a:r>
          </a:p>
          <a:p>
            <a:pPr lvl="2">
              <a:buClr>
                <a:schemeClr val="accent1"/>
              </a:buClr>
            </a:pPr>
            <a:r>
              <a:rPr lang="es-ES" dirty="0"/>
              <a:t>Tercer nivel</a:t>
            </a:r>
          </a:p>
        </p:txBody>
      </p:sp>
      <p:sp>
        <p:nvSpPr>
          <p:cNvPr id="3" name="Datumsplatzhalter 2">
            <a:extLst>
              <a:ext uri="{FF2B5EF4-FFF2-40B4-BE49-F238E27FC236}">
                <a16:creationId xmlns:a16="http://schemas.microsoft.com/office/drawing/2014/main" id="{E1476F24-2F7F-4176-988F-7C6BEC5362CA}"/>
              </a:ext>
            </a:extLst>
          </p:cNvPr>
          <p:cNvSpPr>
            <a:spLocks noGrp="1"/>
          </p:cNvSpPr>
          <p:nvPr>
            <p:ph type="dt" sz="half" idx="15"/>
          </p:nvPr>
        </p:nvSpPr>
        <p:spPr/>
        <p:txBody>
          <a:bodyPr/>
          <a:lstStyle/>
          <a:p>
            <a:r>
              <a:rPr lang="es-ES"/>
              <a:t>14.02.2019</a:t>
            </a:r>
            <a:endParaRPr lang="es-ES" dirty="0"/>
          </a:p>
        </p:txBody>
      </p:sp>
      <p:sp>
        <p:nvSpPr>
          <p:cNvPr id="4" name="Fußzeilenplatzhalter 3">
            <a:extLst>
              <a:ext uri="{FF2B5EF4-FFF2-40B4-BE49-F238E27FC236}">
                <a16:creationId xmlns:a16="http://schemas.microsoft.com/office/drawing/2014/main" id="{FA44C094-D71E-4F56-99A0-4FB60406C9F0}"/>
              </a:ext>
            </a:extLst>
          </p:cNvPr>
          <p:cNvSpPr>
            <a:spLocks noGrp="1"/>
          </p:cNvSpPr>
          <p:nvPr>
            <p:ph type="ftr" sz="quarter" idx="16"/>
          </p:nvPr>
        </p:nvSpPr>
        <p:spPr/>
        <p:txBody>
          <a:bodyPr/>
          <a:lstStyle/>
          <a:p>
            <a:r>
              <a:rPr lang="es-ES"/>
              <a:t>Título de la presentación</a:t>
            </a:r>
            <a:endParaRPr lang="es-ES" dirty="0"/>
          </a:p>
        </p:txBody>
      </p:sp>
      <p:sp>
        <p:nvSpPr>
          <p:cNvPr id="5" name="Foliennummernplatzhalter 4">
            <a:extLst>
              <a:ext uri="{FF2B5EF4-FFF2-40B4-BE49-F238E27FC236}">
                <a16:creationId xmlns:a16="http://schemas.microsoft.com/office/drawing/2014/main" id="{3FBCB687-26C1-445F-8685-B79921C5C08A}"/>
              </a:ext>
            </a:extLst>
          </p:cNvPr>
          <p:cNvSpPr>
            <a:spLocks noGrp="1"/>
          </p:cNvSpPr>
          <p:nvPr>
            <p:ph type="sldNum" sz="quarter" idx="17"/>
          </p:nvPr>
        </p:nvSpPr>
        <p:spPr/>
        <p:txBody>
          <a:bodyPr/>
          <a:lstStyle/>
          <a:p>
            <a:r>
              <a:rPr lang="es-ES"/>
              <a:t>Página </a:t>
            </a:r>
            <a:fld id="{3A8B5DB7-81A8-4ED4-916B-6B23CD603687}" type="slidenum">
              <a:rPr lang="es-ES" smtClean="0"/>
              <a:pPr/>
              <a:t>‹Nr.›</a:t>
            </a:fld>
            <a:endParaRPr lang="es-ES" dirty="0"/>
          </a:p>
        </p:txBody>
      </p:sp>
    </p:spTree>
    <p:extLst>
      <p:ext uri="{BB962C8B-B14F-4D97-AF65-F5344CB8AC3E}">
        <p14:creationId xmlns:p14="http://schemas.microsoft.com/office/powerpoint/2010/main" val="2055235818"/>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p. texto estándar (altern.)">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9"/>
            <a:ext cx="7172684" cy="2839832"/>
          </a:xfrm>
        </p:spPr>
        <p:txBody>
          <a:bodyPr/>
          <a:lstStyle>
            <a:lvl1pPr>
              <a:defRPr/>
            </a:lvl1pPr>
            <a:lvl2pPr>
              <a:defRPr/>
            </a:lvl2pPr>
            <a:lvl3pPr>
              <a:defRPr/>
            </a:lvl3pPr>
          </a:lstStyle>
          <a:p>
            <a:pPr lvl="0"/>
            <a:r>
              <a:rPr lang="es-ES" noProof="0" dirty="0"/>
              <a:t>Añadir texto haciendo clic</a:t>
            </a:r>
          </a:p>
          <a:p>
            <a:pPr lvl="1">
              <a:buClr>
                <a:schemeClr val="accent1"/>
              </a:buClr>
            </a:pPr>
            <a:r>
              <a:rPr lang="es-ES" dirty="0"/>
              <a:t>Segundo nivel</a:t>
            </a:r>
          </a:p>
          <a:p>
            <a:pPr lvl="2">
              <a:buClr>
                <a:schemeClr val="accent1"/>
              </a:buClr>
            </a:pPr>
            <a:r>
              <a:rPr lang="es-ES" dirty="0"/>
              <a:t>Tercer nivel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s-ES"/>
              <a:t>Añadir título haciendo clic</a:t>
            </a:r>
            <a:endParaRPr lang="es-ES" dirty="0"/>
          </a:p>
        </p:txBody>
      </p:sp>
      <p:grpSp>
        <p:nvGrpSpPr>
          <p:cNvPr id="20" name="Key Visual">
            <a:extLst>
              <a:ext uri="{FF2B5EF4-FFF2-40B4-BE49-F238E27FC236}">
                <a16:creationId xmlns:a16="http://schemas.microsoft.com/office/drawing/2014/main" id="{BCBD8A78-7D69-4DFD-B354-CF36A84705CB}"/>
              </a:ext>
            </a:extLst>
          </p:cNvPr>
          <p:cNvGrpSpPr/>
          <p:nvPr userDrawn="1"/>
        </p:nvGrpSpPr>
        <p:grpSpPr bwMode="gray">
          <a:xfrm flipV="1">
            <a:off x="123135" y="3983338"/>
            <a:ext cx="2320828" cy="616979"/>
            <a:chOff x="4846637" y="119557"/>
            <a:chExt cx="3783013" cy="1005693"/>
          </a:xfrm>
        </p:grpSpPr>
        <p:sp>
          <p:nvSpPr>
            <p:cNvPr id="21" name="Freihandform: Form 20">
              <a:extLst>
                <a:ext uri="{FF2B5EF4-FFF2-40B4-BE49-F238E27FC236}">
                  <a16:creationId xmlns:a16="http://schemas.microsoft.com/office/drawing/2014/main" id="{E45BEDC0-179F-43C1-A606-AFD62A6A063E}"/>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ihandform: Form 21">
              <a:extLst>
                <a:ext uri="{FF2B5EF4-FFF2-40B4-BE49-F238E27FC236}">
                  <a16:creationId xmlns:a16="http://schemas.microsoft.com/office/drawing/2014/main" id="{F6CCD5CC-5505-4485-9297-BB0A34EBB2F6}"/>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3" name="Freihandform: Form 22">
              <a:extLst>
                <a:ext uri="{FF2B5EF4-FFF2-40B4-BE49-F238E27FC236}">
                  <a16:creationId xmlns:a16="http://schemas.microsoft.com/office/drawing/2014/main" id="{18541086-C56A-406D-91E6-D3E933CF7BA3}"/>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4" name="Freihandform: Form 23">
              <a:extLst>
                <a:ext uri="{FF2B5EF4-FFF2-40B4-BE49-F238E27FC236}">
                  <a16:creationId xmlns:a16="http://schemas.microsoft.com/office/drawing/2014/main" id="{1B8A9566-A588-4E4A-8143-1CBDC9C30D67}"/>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 name="Freihandform: Form 24">
              <a:extLst>
                <a:ext uri="{FF2B5EF4-FFF2-40B4-BE49-F238E27FC236}">
                  <a16:creationId xmlns:a16="http://schemas.microsoft.com/office/drawing/2014/main" id="{6FDDC1A6-3462-4813-8D80-9E642D61798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3" name="Datumsplatzhalter 2">
            <a:extLst>
              <a:ext uri="{FF2B5EF4-FFF2-40B4-BE49-F238E27FC236}">
                <a16:creationId xmlns:a16="http://schemas.microsoft.com/office/drawing/2014/main" id="{A7730DA6-C589-427D-AEE0-2C3102FF8392}"/>
              </a:ext>
            </a:extLst>
          </p:cNvPr>
          <p:cNvSpPr>
            <a:spLocks noGrp="1"/>
          </p:cNvSpPr>
          <p:nvPr>
            <p:ph type="dt" sz="half" idx="14"/>
          </p:nvPr>
        </p:nvSpPr>
        <p:spPr/>
        <p:txBody>
          <a:bodyPr/>
          <a:lstStyle/>
          <a:p>
            <a:r>
              <a:rPr lang="es-ES"/>
              <a:t>14.02.2019</a:t>
            </a:r>
            <a:endParaRPr lang="es-ES" dirty="0"/>
          </a:p>
        </p:txBody>
      </p:sp>
      <p:sp>
        <p:nvSpPr>
          <p:cNvPr id="4" name="Fußzeilenplatzhalter 3">
            <a:extLst>
              <a:ext uri="{FF2B5EF4-FFF2-40B4-BE49-F238E27FC236}">
                <a16:creationId xmlns:a16="http://schemas.microsoft.com/office/drawing/2014/main" id="{8717AC0A-9AC9-44D4-8D28-28058E349078}"/>
              </a:ext>
            </a:extLst>
          </p:cNvPr>
          <p:cNvSpPr>
            <a:spLocks noGrp="1"/>
          </p:cNvSpPr>
          <p:nvPr>
            <p:ph type="ftr" sz="quarter" idx="15"/>
          </p:nvPr>
        </p:nvSpPr>
        <p:spPr/>
        <p:txBody>
          <a:bodyPr/>
          <a:lstStyle/>
          <a:p>
            <a:r>
              <a:rPr lang="es-ES"/>
              <a:t>Título de la presentación</a:t>
            </a:r>
            <a:endParaRPr lang="es-ES" dirty="0"/>
          </a:p>
        </p:txBody>
      </p:sp>
      <p:sp>
        <p:nvSpPr>
          <p:cNvPr id="5" name="Foliennummernplatzhalter 4">
            <a:extLst>
              <a:ext uri="{FF2B5EF4-FFF2-40B4-BE49-F238E27FC236}">
                <a16:creationId xmlns:a16="http://schemas.microsoft.com/office/drawing/2014/main" id="{B24D4F32-2862-400D-ADA4-D3D7C74DC185}"/>
              </a:ext>
            </a:extLst>
          </p:cNvPr>
          <p:cNvSpPr>
            <a:spLocks noGrp="1"/>
          </p:cNvSpPr>
          <p:nvPr>
            <p:ph type="sldNum" sz="quarter" idx="16"/>
          </p:nvPr>
        </p:nvSpPr>
        <p:spPr/>
        <p:txBody>
          <a:bodyPr/>
          <a:lstStyle/>
          <a:p>
            <a:r>
              <a:rPr lang="es-ES"/>
              <a:t>Página </a:t>
            </a:r>
            <a:fld id="{3A8B5DB7-81A8-4ED4-916B-6B23CD603687}" type="slidenum">
              <a:rPr lang="es-ES" smtClean="0"/>
              <a:pPr/>
              <a:t>‹Nr.›</a:t>
            </a:fld>
            <a:endParaRPr lang="es-ES" dirty="0"/>
          </a:p>
        </p:txBody>
      </p:sp>
    </p:spTree>
    <p:extLst>
      <p:ext uri="{BB962C8B-B14F-4D97-AF65-F5344CB8AC3E}">
        <p14:creationId xmlns:p14="http://schemas.microsoft.com/office/powerpoint/2010/main" val="135859708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ap. texto 2 columnas">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9"/>
            <a:ext cx="4122182" cy="3495469"/>
          </a:xfrm>
        </p:spPr>
        <p:txBody>
          <a:bodyPr/>
          <a:lstStyle>
            <a:lvl1pPr>
              <a:defRPr/>
            </a:lvl1pPr>
            <a:lvl2pPr>
              <a:defRPr/>
            </a:lvl2pPr>
            <a:lvl3pPr>
              <a:defRPr/>
            </a:lvl3pPr>
          </a:lstStyle>
          <a:p>
            <a:pPr lvl="0"/>
            <a:r>
              <a:rPr lang="es-ES" noProof="0" dirty="0"/>
              <a:t>Añadir texto haciendo clic</a:t>
            </a:r>
          </a:p>
          <a:p>
            <a:pPr lvl="1">
              <a:buClr>
                <a:schemeClr val="accent1"/>
              </a:buClr>
            </a:pPr>
            <a:r>
              <a:rPr lang="es-ES" dirty="0"/>
              <a:t>Segundo nivel</a:t>
            </a:r>
          </a:p>
          <a:p>
            <a:pPr lvl="2">
              <a:buClr>
                <a:schemeClr val="accent1"/>
              </a:buClr>
            </a:pPr>
            <a:r>
              <a:rPr lang="es-ES" dirty="0"/>
              <a:t>Tercer nivel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0833" cy="540544"/>
          </a:xfrm>
        </p:spPr>
        <p:txBody>
          <a:bodyPr/>
          <a:lstStyle>
            <a:lvl1pPr>
              <a:defRPr/>
            </a:lvl1pPr>
          </a:lstStyle>
          <a:p>
            <a:r>
              <a:rPr lang="es-ES" dirty="0"/>
              <a:t>Añadir título haciendo clic</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88468" y="1020969"/>
            <a:ext cx="4122182" cy="3495469"/>
          </a:xfrm>
        </p:spPr>
        <p:txBody>
          <a:bodyPr/>
          <a:lstStyle>
            <a:lvl1pPr>
              <a:defRPr/>
            </a:lvl1pPr>
            <a:lvl2pPr>
              <a:defRPr/>
            </a:lvl2pPr>
            <a:lvl3pPr>
              <a:defRPr/>
            </a:lvl3pPr>
          </a:lstStyle>
          <a:p>
            <a:pPr lvl="0"/>
            <a:r>
              <a:rPr lang="es-ES" noProof="0" dirty="0"/>
              <a:t>Añadir texto haciendo clic</a:t>
            </a:r>
          </a:p>
          <a:p>
            <a:pPr lvl="1">
              <a:buClr>
                <a:schemeClr val="accent1"/>
              </a:buClr>
            </a:pPr>
            <a:r>
              <a:rPr lang="es-ES" dirty="0"/>
              <a:t>Segundo nivel</a:t>
            </a:r>
          </a:p>
          <a:p>
            <a:pPr lvl="2">
              <a:buClr>
                <a:schemeClr val="accent1"/>
              </a:buClr>
            </a:pPr>
            <a:r>
              <a:rPr lang="es-ES" dirty="0"/>
              <a:t>Tercer nivel</a:t>
            </a:r>
          </a:p>
        </p:txBody>
      </p:sp>
      <p:sp>
        <p:nvSpPr>
          <p:cNvPr id="3" name="Datumsplatzhalter 2">
            <a:extLst>
              <a:ext uri="{FF2B5EF4-FFF2-40B4-BE49-F238E27FC236}">
                <a16:creationId xmlns:a16="http://schemas.microsoft.com/office/drawing/2014/main" id="{316A7CEA-97B8-4160-81D3-5EFEE4578B13}"/>
              </a:ext>
            </a:extLst>
          </p:cNvPr>
          <p:cNvSpPr>
            <a:spLocks noGrp="1"/>
          </p:cNvSpPr>
          <p:nvPr>
            <p:ph type="dt" sz="half" idx="15"/>
          </p:nvPr>
        </p:nvSpPr>
        <p:spPr/>
        <p:txBody>
          <a:bodyPr/>
          <a:lstStyle/>
          <a:p>
            <a:r>
              <a:rPr lang="es-ES"/>
              <a:t>14.02.2019</a:t>
            </a:r>
            <a:endParaRPr lang="es-ES" dirty="0"/>
          </a:p>
        </p:txBody>
      </p:sp>
      <p:sp>
        <p:nvSpPr>
          <p:cNvPr id="4" name="Fußzeilenplatzhalter 3">
            <a:extLst>
              <a:ext uri="{FF2B5EF4-FFF2-40B4-BE49-F238E27FC236}">
                <a16:creationId xmlns:a16="http://schemas.microsoft.com/office/drawing/2014/main" id="{43270C03-A22A-497B-A829-10BBE04A2199}"/>
              </a:ext>
            </a:extLst>
          </p:cNvPr>
          <p:cNvSpPr>
            <a:spLocks noGrp="1"/>
          </p:cNvSpPr>
          <p:nvPr>
            <p:ph type="ftr" sz="quarter" idx="16"/>
          </p:nvPr>
        </p:nvSpPr>
        <p:spPr/>
        <p:txBody>
          <a:bodyPr/>
          <a:lstStyle/>
          <a:p>
            <a:r>
              <a:rPr lang="es-ES"/>
              <a:t>Título de la presentación</a:t>
            </a:r>
            <a:endParaRPr lang="es-ES" dirty="0"/>
          </a:p>
        </p:txBody>
      </p:sp>
      <p:sp>
        <p:nvSpPr>
          <p:cNvPr id="5" name="Foliennummernplatzhalter 4">
            <a:extLst>
              <a:ext uri="{FF2B5EF4-FFF2-40B4-BE49-F238E27FC236}">
                <a16:creationId xmlns:a16="http://schemas.microsoft.com/office/drawing/2014/main" id="{71840757-2CA0-4DDB-974A-E7C5474ABD90}"/>
              </a:ext>
            </a:extLst>
          </p:cNvPr>
          <p:cNvSpPr>
            <a:spLocks noGrp="1"/>
          </p:cNvSpPr>
          <p:nvPr>
            <p:ph type="sldNum" sz="quarter" idx="17"/>
          </p:nvPr>
        </p:nvSpPr>
        <p:spPr/>
        <p:txBody>
          <a:bodyPr/>
          <a:lstStyle/>
          <a:p>
            <a:r>
              <a:rPr lang="es-ES"/>
              <a:t>Página </a:t>
            </a:r>
            <a:fld id="{3A8B5DB7-81A8-4ED4-916B-6B23CD603687}" type="slidenum">
              <a:rPr lang="es-ES" smtClean="0"/>
              <a:pPr/>
              <a:t>‹Nr.›</a:t>
            </a:fld>
            <a:endParaRPr lang="es-ES" dirty="0"/>
          </a:p>
        </p:txBody>
      </p:sp>
    </p:spTree>
    <p:extLst>
      <p:ext uri="{BB962C8B-B14F-4D97-AF65-F5344CB8AC3E}">
        <p14:creationId xmlns:p14="http://schemas.microsoft.com/office/powerpoint/2010/main" val="1871978961"/>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p. texto 1 columna">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8"/>
            <a:ext cx="4122182" cy="3495469"/>
          </a:xfrm>
        </p:spPr>
        <p:txBody>
          <a:bodyPr/>
          <a:lstStyle>
            <a:lvl1pPr>
              <a:defRPr/>
            </a:lvl1pPr>
            <a:lvl2pPr>
              <a:defRPr/>
            </a:lvl2pPr>
            <a:lvl3pPr>
              <a:defRPr/>
            </a:lvl3pPr>
          </a:lstStyle>
          <a:p>
            <a:pPr lvl="0"/>
            <a:r>
              <a:rPr lang="es-ES" noProof="0" dirty="0"/>
              <a:t>Añadir texto haciendo clic</a:t>
            </a:r>
          </a:p>
          <a:p>
            <a:pPr lvl="1">
              <a:buClr>
                <a:schemeClr val="accent1"/>
              </a:buClr>
            </a:pPr>
            <a:r>
              <a:rPr lang="es-ES" dirty="0"/>
              <a:t>Segundo nivel</a:t>
            </a:r>
          </a:p>
          <a:p>
            <a:pPr lvl="2">
              <a:buClr>
                <a:schemeClr val="accent1"/>
              </a:buClr>
            </a:pPr>
            <a:r>
              <a:rPr lang="es-ES" dirty="0"/>
              <a:t>Tercer nivel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s-ES"/>
              <a:t>Añadir título haciendo clic</a:t>
            </a:r>
            <a:endParaRPr lang="es-ES" dirty="0"/>
          </a:p>
        </p:txBody>
      </p:sp>
      <p:sp>
        <p:nvSpPr>
          <p:cNvPr id="3" name="Datumsplatzhalter 2">
            <a:extLst>
              <a:ext uri="{FF2B5EF4-FFF2-40B4-BE49-F238E27FC236}">
                <a16:creationId xmlns:a16="http://schemas.microsoft.com/office/drawing/2014/main" id="{64435F81-3DE7-476E-B38E-090B91FF586F}"/>
              </a:ext>
            </a:extLst>
          </p:cNvPr>
          <p:cNvSpPr>
            <a:spLocks noGrp="1"/>
          </p:cNvSpPr>
          <p:nvPr>
            <p:ph type="dt" sz="half" idx="14"/>
          </p:nvPr>
        </p:nvSpPr>
        <p:spPr/>
        <p:txBody>
          <a:bodyPr/>
          <a:lstStyle/>
          <a:p>
            <a:r>
              <a:rPr lang="es-ES"/>
              <a:t>14.02.2019</a:t>
            </a:r>
            <a:endParaRPr lang="es-ES" dirty="0"/>
          </a:p>
        </p:txBody>
      </p:sp>
      <p:sp>
        <p:nvSpPr>
          <p:cNvPr id="4" name="Fußzeilenplatzhalter 3">
            <a:extLst>
              <a:ext uri="{FF2B5EF4-FFF2-40B4-BE49-F238E27FC236}">
                <a16:creationId xmlns:a16="http://schemas.microsoft.com/office/drawing/2014/main" id="{57F736AD-BFFC-428A-AE6B-45650A28D4FC}"/>
              </a:ext>
            </a:extLst>
          </p:cNvPr>
          <p:cNvSpPr>
            <a:spLocks noGrp="1"/>
          </p:cNvSpPr>
          <p:nvPr>
            <p:ph type="ftr" sz="quarter" idx="15"/>
          </p:nvPr>
        </p:nvSpPr>
        <p:spPr/>
        <p:txBody>
          <a:bodyPr/>
          <a:lstStyle/>
          <a:p>
            <a:r>
              <a:rPr lang="es-ES"/>
              <a:t>Título de la presentación</a:t>
            </a:r>
            <a:endParaRPr lang="es-ES" dirty="0"/>
          </a:p>
        </p:txBody>
      </p:sp>
      <p:sp>
        <p:nvSpPr>
          <p:cNvPr id="5" name="Foliennummernplatzhalter 4">
            <a:extLst>
              <a:ext uri="{FF2B5EF4-FFF2-40B4-BE49-F238E27FC236}">
                <a16:creationId xmlns:a16="http://schemas.microsoft.com/office/drawing/2014/main" id="{1021B538-EB29-49D5-8BC5-22148B4D19E1}"/>
              </a:ext>
            </a:extLst>
          </p:cNvPr>
          <p:cNvSpPr>
            <a:spLocks noGrp="1"/>
          </p:cNvSpPr>
          <p:nvPr>
            <p:ph type="sldNum" sz="quarter" idx="16"/>
          </p:nvPr>
        </p:nvSpPr>
        <p:spPr/>
        <p:txBody>
          <a:bodyPr/>
          <a:lstStyle/>
          <a:p>
            <a:r>
              <a:rPr lang="es-ES"/>
              <a:t>Página </a:t>
            </a:r>
            <a:fld id="{3A8B5DB7-81A8-4ED4-916B-6B23CD603687}" type="slidenum">
              <a:rPr lang="es-ES" smtClean="0"/>
              <a:pPr/>
              <a:t>‹Nr.›</a:t>
            </a:fld>
            <a:endParaRPr lang="es-ES" dirty="0"/>
          </a:p>
        </p:txBody>
      </p:sp>
    </p:spTree>
    <p:extLst>
      <p:ext uri="{BB962C8B-B14F-4D97-AF65-F5344CB8AC3E}">
        <p14:creationId xmlns:p14="http://schemas.microsoft.com/office/powerpoint/2010/main" val="187320649"/>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ítulo b/n">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F0DB5C6-9E74-4378-9827-68473EFA35F3}"/>
              </a:ext>
            </a:extLst>
          </p:cNvPr>
          <p:cNvPicPr>
            <a:picLocks/>
          </p:cNvPicPr>
          <p:nvPr userDrawn="1"/>
        </p:nvPicPr>
        <p:blipFill rotWithShape="1">
          <a:blip r:embed="rId2"/>
          <a:srcRect t="233" b="26747"/>
          <a:stretch/>
        </p:blipFill>
        <p:spPr bwMode="gray">
          <a:xfrm>
            <a:off x="123135" y="123825"/>
            <a:ext cx="8893865" cy="3541396"/>
          </a:xfrm>
          <a:prstGeom prst="rect">
            <a:avLst/>
          </a:prstGeom>
        </p:spPr>
      </p:pic>
      <p:pic>
        <p:nvPicPr>
          <p:cNvPr id="15" name="Grafik 14" descr="Ein Bild, das Säge enthält.&#10;&#10;Automatisch generierte Beschreibung">
            <a:extLst>
              <a:ext uri="{FF2B5EF4-FFF2-40B4-BE49-F238E27FC236}">
                <a16:creationId xmlns:a16="http://schemas.microsoft.com/office/drawing/2014/main" id="{31687CA2-4830-4EA3-B6BE-4D04E1B83630}"/>
              </a:ext>
            </a:extLst>
          </p:cNvPr>
          <p:cNvPicPr>
            <a:picLocks noChangeAspect="1"/>
          </p:cNvPicPr>
          <p:nvPr userDrawn="1"/>
        </p:nvPicPr>
        <p:blipFill>
          <a:blip r:embed="rId3"/>
          <a:stretch>
            <a:fillRect/>
          </a:stretch>
        </p:blipFill>
        <p:spPr bwMode="gray">
          <a:xfrm>
            <a:off x="123135" y="635156"/>
            <a:ext cx="8895600" cy="3030064"/>
          </a:xfrm>
          <a:prstGeom prst="rect">
            <a:avLst/>
          </a:prstGeom>
        </p:spPr>
      </p:pic>
      <p:pic>
        <p:nvPicPr>
          <p:cNvPr id="10" name="logo">
            <a:extLst>
              <a:ext uri="{FF2B5EF4-FFF2-40B4-BE49-F238E27FC236}">
                <a16:creationId xmlns:a16="http://schemas.microsoft.com/office/drawing/2014/main" id="{5020DAB1-6624-4F6F-85BE-D8BE78A1A57E}"/>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687149" y="4066683"/>
            <a:ext cx="2311296" cy="637918"/>
          </a:xfrm>
          <a:prstGeom prst="rect">
            <a:avLst/>
          </a:prstGeom>
        </p:spPr>
      </p:pic>
      <p:sp>
        <p:nvSpPr>
          <p:cNvPr id="13" name="Bar">
            <a:extLst>
              <a:ext uri="{FF2B5EF4-FFF2-40B4-BE49-F238E27FC236}">
                <a16:creationId xmlns:a16="http://schemas.microsoft.com/office/drawing/2014/main" id="{8C59F0BE-E094-4F6F-B663-07A571A19A62}"/>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dirty="0" err="1">
              <a:solidFill>
                <a:schemeClr val="tx2"/>
              </a:solidFill>
              <a:latin typeface="Arial" charset="0"/>
            </a:endParaRP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r>
              <a:rPr lang="es-ES" dirty="0"/>
              <a:t>Este es el subtítulo</a:t>
            </a:r>
          </a:p>
          <a:p>
            <a:r>
              <a:rPr lang="es-ES" dirty="0"/>
              <a:t>Nombre del proyecto | Fecha</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1906648"/>
            <a:ext cx="7971711" cy="720197"/>
          </a:xfrm>
          <a:prstGeom prst="rect">
            <a:avLst/>
          </a:prstGeom>
        </p:spPr>
        <p:txBody>
          <a:bodyPr wrap="square">
            <a:spAutoFit/>
          </a:bodyPr>
          <a:lstStyle>
            <a:lvl1pPr>
              <a:defRPr sz="2600" b="1">
                <a:solidFill>
                  <a:schemeClr val="tx1"/>
                </a:solidFill>
              </a:defRPr>
            </a:lvl1pPr>
          </a:lstStyle>
          <a:p>
            <a:r>
              <a:rPr lang="es-ES" dirty="0"/>
              <a:t>Diapositiva de título/encabezado</a:t>
            </a:r>
            <a:br>
              <a:rPr lang="es-ES" dirty="0"/>
            </a:br>
            <a:r>
              <a:rPr lang="es-ES" dirty="0"/>
              <a:t>con el </a:t>
            </a:r>
            <a:r>
              <a:rPr lang="es-ES" i="1" dirty="0"/>
              <a:t>key visual</a:t>
            </a:r>
            <a:r>
              <a:rPr lang="es-ES" dirty="0"/>
              <a:t> (diseño base) de la GIZ en b/n</a:t>
            </a:r>
          </a:p>
        </p:txBody>
      </p:sp>
    </p:spTree>
    <p:extLst>
      <p:ext uri="{BB962C8B-B14F-4D97-AF65-F5344CB8AC3E}">
        <p14:creationId xmlns:p14="http://schemas.microsoft.com/office/powerpoint/2010/main" val="429146694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p. texto 1 foto">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125629"/>
            <a:ext cx="3490261" cy="4474945"/>
          </a:xfrm>
          <a:solidFill>
            <a:schemeClr val="bg2"/>
          </a:solidFill>
        </p:spPr>
        <p:txBody>
          <a:bodyPr tIns="1440000"/>
          <a:lstStyle>
            <a:lvl1pPr algn="ctr">
              <a:defRPr sz="1000">
                <a:solidFill>
                  <a:schemeClr val="tx2"/>
                </a:solidFill>
              </a:defRPr>
            </a:lvl1pPr>
          </a:lstStyle>
          <a:p>
            <a:pPr lvl="0" algn="ctr"/>
            <a:r>
              <a:rPr lang="es-ES"/>
              <a:t>Imagen</a:t>
            </a:r>
            <a:endParaRPr lang="es-ES"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8"/>
            <a:ext cx="4839634" cy="3579606"/>
          </a:xfrm>
        </p:spPr>
        <p:txBody>
          <a:bodyPr/>
          <a:lstStyle>
            <a:lvl1pPr>
              <a:defRPr/>
            </a:lvl1pPr>
            <a:lvl2pPr>
              <a:defRPr/>
            </a:lvl2pPr>
            <a:lvl3pPr>
              <a:defRPr/>
            </a:lvl3pPr>
          </a:lstStyle>
          <a:p>
            <a:pPr lvl="0"/>
            <a:r>
              <a:rPr lang="es-ES" noProof="0" dirty="0"/>
              <a:t>Añadir texto haciendo clic</a:t>
            </a:r>
          </a:p>
          <a:p>
            <a:pPr lvl="1">
              <a:buClr>
                <a:schemeClr val="accent1"/>
              </a:buClr>
            </a:pPr>
            <a:r>
              <a:rPr lang="es-ES" dirty="0"/>
              <a:t>Segundo nivel</a:t>
            </a:r>
          </a:p>
          <a:p>
            <a:pPr lvl="2">
              <a:buClr>
                <a:schemeClr val="accent1"/>
              </a:buClr>
            </a:pPr>
            <a:r>
              <a:rPr lang="es-ES" dirty="0"/>
              <a:t>Tercer nivel</a:t>
            </a:r>
          </a:p>
        </p:txBody>
      </p:sp>
      <p:sp>
        <p:nvSpPr>
          <p:cNvPr id="11" name="Titel 1">
            <a:extLst>
              <a:ext uri="{FF2B5EF4-FFF2-40B4-BE49-F238E27FC236}">
                <a16:creationId xmlns:a16="http://schemas.microsoft.com/office/drawing/2014/main" id="{7EA27159-D449-4E61-9234-12331EF25886}"/>
              </a:ext>
            </a:extLst>
          </p:cNvPr>
          <p:cNvSpPr>
            <a:spLocks noGrp="1"/>
          </p:cNvSpPr>
          <p:nvPr>
            <p:ph type="title" hasCustomPrompt="1"/>
          </p:nvPr>
        </p:nvSpPr>
        <p:spPr bwMode="gray">
          <a:xfrm>
            <a:off x="449817" y="240212"/>
            <a:ext cx="4839634" cy="540544"/>
          </a:xfrm>
        </p:spPr>
        <p:txBody>
          <a:bodyPr/>
          <a:lstStyle>
            <a:lvl1pPr>
              <a:defRPr/>
            </a:lvl1pPr>
          </a:lstStyle>
          <a:p>
            <a:r>
              <a:rPr lang="es-ES"/>
              <a:t>Añadir título haciendo clic</a:t>
            </a:r>
            <a:endParaRPr lang="es-ES" dirty="0"/>
          </a:p>
        </p:txBody>
      </p:sp>
      <p:sp>
        <p:nvSpPr>
          <p:cNvPr id="3" name="Datumsplatzhalter 2">
            <a:extLst>
              <a:ext uri="{FF2B5EF4-FFF2-40B4-BE49-F238E27FC236}">
                <a16:creationId xmlns:a16="http://schemas.microsoft.com/office/drawing/2014/main" id="{74CEF61D-0714-4D44-9836-ED72AF4E5AB2}"/>
              </a:ext>
            </a:extLst>
          </p:cNvPr>
          <p:cNvSpPr>
            <a:spLocks noGrp="1"/>
          </p:cNvSpPr>
          <p:nvPr>
            <p:ph type="dt" sz="half" idx="16"/>
          </p:nvPr>
        </p:nvSpPr>
        <p:spPr/>
        <p:txBody>
          <a:bodyPr/>
          <a:lstStyle/>
          <a:p>
            <a:r>
              <a:rPr lang="es-ES"/>
              <a:t>14.02.2019</a:t>
            </a:r>
            <a:endParaRPr lang="es-ES" dirty="0"/>
          </a:p>
        </p:txBody>
      </p:sp>
      <p:sp>
        <p:nvSpPr>
          <p:cNvPr id="4" name="Fußzeilenplatzhalter 3">
            <a:extLst>
              <a:ext uri="{FF2B5EF4-FFF2-40B4-BE49-F238E27FC236}">
                <a16:creationId xmlns:a16="http://schemas.microsoft.com/office/drawing/2014/main" id="{3794E91D-9696-4334-B7A6-8B84B22E26AA}"/>
              </a:ext>
            </a:extLst>
          </p:cNvPr>
          <p:cNvSpPr>
            <a:spLocks noGrp="1"/>
          </p:cNvSpPr>
          <p:nvPr>
            <p:ph type="ftr" sz="quarter" idx="17"/>
          </p:nvPr>
        </p:nvSpPr>
        <p:spPr/>
        <p:txBody>
          <a:bodyPr/>
          <a:lstStyle/>
          <a:p>
            <a:r>
              <a:rPr lang="es-ES"/>
              <a:t>Título de la presentación</a:t>
            </a:r>
            <a:endParaRPr lang="es-ES" dirty="0"/>
          </a:p>
        </p:txBody>
      </p:sp>
      <p:sp>
        <p:nvSpPr>
          <p:cNvPr id="5" name="Foliennummernplatzhalter 4">
            <a:extLst>
              <a:ext uri="{FF2B5EF4-FFF2-40B4-BE49-F238E27FC236}">
                <a16:creationId xmlns:a16="http://schemas.microsoft.com/office/drawing/2014/main" id="{6C3AB917-C704-43EB-BAE4-73C2449428A3}"/>
              </a:ext>
            </a:extLst>
          </p:cNvPr>
          <p:cNvSpPr>
            <a:spLocks noGrp="1"/>
          </p:cNvSpPr>
          <p:nvPr>
            <p:ph type="sldNum" sz="quarter" idx="18"/>
          </p:nvPr>
        </p:nvSpPr>
        <p:spPr/>
        <p:txBody>
          <a:bodyPr/>
          <a:lstStyle/>
          <a:p>
            <a:r>
              <a:rPr lang="es-ES"/>
              <a:t>Página </a:t>
            </a:r>
            <a:fld id="{3A8B5DB7-81A8-4ED4-916B-6B23CD603687}" type="slidenum">
              <a:rPr lang="es-ES" smtClean="0"/>
              <a:pPr/>
              <a:t>‹Nr.›</a:t>
            </a:fld>
            <a:endParaRPr lang="es-ES" dirty="0"/>
          </a:p>
        </p:txBody>
      </p:sp>
    </p:spTree>
    <p:extLst>
      <p:ext uri="{BB962C8B-B14F-4D97-AF65-F5344CB8AC3E}">
        <p14:creationId xmlns:p14="http://schemas.microsoft.com/office/powerpoint/2010/main" val="18769548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p. texto 1 foto (altern.)">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125629"/>
            <a:ext cx="3490261" cy="4474945"/>
          </a:xfrm>
          <a:solidFill>
            <a:schemeClr val="bg2"/>
          </a:solidFill>
        </p:spPr>
        <p:txBody>
          <a:bodyPr vert="horz" lIns="36000" tIns="1440000" rIns="36000" bIns="36000" rtlCol="0">
            <a:noAutofit/>
          </a:bodyPr>
          <a:lstStyle>
            <a:lvl1pPr algn="ctr">
              <a:defRPr lang="en-GB" sz="1000" dirty="0">
                <a:solidFill>
                  <a:schemeClr val="tx2"/>
                </a:solidFill>
              </a:defRPr>
            </a:lvl1pPr>
          </a:lstStyle>
          <a:p>
            <a:pPr lvl="0" algn="ctr"/>
            <a:r>
              <a:rPr lang="es-ES"/>
              <a:t>Imagen</a:t>
            </a:r>
            <a:endParaRPr lang="es-ES"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8"/>
            <a:ext cx="4839634" cy="2849992"/>
          </a:xfrm>
        </p:spPr>
        <p:txBody>
          <a:bodyPr/>
          <a:lstStyle>
            <a:lvl1pPr>
              <a:defRPr/>
            </a:lvl1pPr>
            <a:lvl2pPr>
              <a:defRPr/>
            </a:lvl2pPr>
            <a:lvl3pPr>
              <a:defRPr/>
            </a:lvl3pPr>
          </a:lstStyle>
          <a:p>
            <a:pPr lvl="0"/>
            <a:r>
              <a:rPr lang="es-ES" noProof="0" dirty="0"/>
              <a:t>Añadir texto haciendo clic</a:t>
            </a:r>
          </a:p>
          <a:p>
            <a:pPr lvl="1">
              <a:buClr>
                <a:schemeClr val="accent1"/>
              </a:buClr>
            </a:pPr>
            <a:r>
              <a:rPr lang="es-ES" dirty="0"/>
              <a:t>Segundo nivel</a:t>
            </a:r>
          </a:p>
          <a:p>
            <a:pPr lvl="2">
              <a:buClr>
                <a:schemeClr val="accent1"/>
              </a:buClr>
            </a:pPr>
            <a:r>
              <a:rPr lang="es-ES" dirty="0"/>
              <a:t>Tercer nivel</a:t>
            </a:r>
          </a:p>
        </p:txBody>
      </p:sp>
      <p:grpSp>
        <p:nvGrpSpPr>
          <p:cNvPr id="9" name="Key Visual">
            <a:extLst>
              <a:ext uri="{FF2B5EF4-FFF2-40B4-BE49-F238E27FC236}">
                <a16:creationId xmlns:a16="http://schemas.microsoft.com/office/drawing/2014/main" id="{0AED28BE-BD58-4C37-99C9-6DDD5906BC8A}"/>
              </a:ext>
            </a:extLst>
          </p:cNvPr>
          <p:cNvGrpSpPr/>
          <p:nvPr userDrawn="1"/>
        </p:nvGrpSpPr>
        <p:grpSpPr bwMode="gray">
          <a:xfrm flipV="1">
            <a:off x="123135" y="3983338"/>
            <a:ext cx="2320828" cy="616979"/>
            <a:chOff x="4846637" y="119557"/>
            <a:chExt cx="3783013" cy="1005693"/>
          </a:xfrm>
        </p:grpSpPr>
        <p:sp>
          <p:nvSpPr>
            <p:cNvPr id="10" name="Freihandform: Form 9">
              <a:extLst>
                <a:ext uri="{FF2B5EF4-FFF2-40B4-BE49-F238E27FC236}">
                  <a16:creationId xmlns:a16="http://schemas.microsoft.com/office/drawing/2014/main" id="{BC779D39-D9BE-456C-932C-90157753B824}"/>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ihandform: Form 10">
              <a:extLst>
                <a:ext uri="{FF2B5EF4-FFF2-40B4-BE49-F238E27FC236}">
                  <a16:creationId xmlns:a16="http://schemas.microsoft.com/office/drawing/2014/main" id="{B50BB92C-06E3-4F21-96E2-B587EED5161E}"/>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Freihandform: Form 12">
              <a:extLst>
                <a:ext uri="{FF2B5EF4-FFF2-40B4-BE49-F238E27FC236}">
                  <a16:creationId xmlns:a16="http://schemas.microsoft.com/office/drawing/2014/main" id="{855BC612-A565-4995-974E-DBAC4B729050}"/>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Freihandform: Form 13">
              <a:extLst>
                <a:ext uri="{FF2B5EF4-FFF2-40B4-BE49-F238E27FC236}">
                  <a16:creationId xmlns:a16="http://schemas.microsoft.com/office/drawing/2014/main" id="{44462D1D-D151-4AD3-A2DA-8257376E401D}"/>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Freihandform: Form 14">
              <a:extLst>
                <a:ext uri="{FF2B5EF4-FFF2-40B4-BE49-F238E27FC236}">
                  <a16:creationId xmlns:a16="http://schemas.microsoft.com/office/drawing/2014/main" id="{07239E2B-B3C5-44BB-B6DD-DB8BC01E6601}"/>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22" name="Titel 1">
            <a:extLst>
              <a:ext uri="{FF2B5EF4-FFF2-40B4-BE49-F238E27FC236}">
                <a16:creationId xmlns:a16="http://schemas.microsoft.com/office/drawing/2014/main" id="{7204390B-3D37-494E-81FF-E1335F27C2A8}"/>
              </a:ext>
            </a:extLst>
          </p:cNvPr>
          <p:cNvSpPr>
            <a:spLocks noGrp="1"/>
          </p:cNvSpPr>
          <p:nvPr>
            <p:ph type="title" hasCustomPrompt="1"/>
          </p:nvPr>
        </p:nvSpPr>
        <p:spPr bwMode="gray">
          <a:xfrm>
            <a:off x="449817" y="240212"/>
            <a:ext cx="4839634" cy="540544"/>
          </a:xfrm>
        </p:spPr>
        <p:txBody>
          <a:bodyPr/>
          <a:lstStyle>
            <a:lvl1pPr>
              <a:defRPr/>
            </a:lvl1pPr>
          </a:lstStyle>
          <a:p>
            <a:r>
              <a:rPr lang="es-ES"/>
              <a:t>Añadir título haciendo clic</a:t>
            </a:r>
            <a:endParaRPr lang="es-ES" dirty="0"/>
          </a:p>
        </p:txBody>
      </p:sp>
      <p:sp>
        <p:nvSpPr>
          <p:cNvPr id="3" name="Datumsplatzhalter 2">
            <a:extLst>
              <a:ext uri="{FF2B5EF4-FFF2-40B4-BE49-F238E27FC236}">
                <a16:creationId xmlns:a16="http://schemas.microsoft.com/office/drawing/2014/main" id="{470CDD6A-F340-4E66-8C78-88C5E04F0D52}"/>
              </a:ext>
            </a:extLst>
          </p:cNvPr>
          <p:cNvSpPr>
            <a:spLocks noGrp="1"/>
          </p:cNvSpPr>
          <p:nvPr>
            <p:ph type="dt" sz="half" idx="16"/>
          </p:nvPr>
        </p:nvSpPr>
        <p:spPr/>
        <p:txBody>
          <a:bodyPr/>
          <a:lstStyle/>
          <a:p>
            <a:r>
              <a:rPr lang="es-ES"/>
              <a:t>14.02.2019</a:t>
            </a:r>
            <a:endParaRPr lang="es-ES" dirty="0"/>
          </a:p>
        </p:txBody>
      </p:sp>
      <p:sp>
        <p:nvSpPr>
          <p:cNvPr id="4" name="Fußzeilenplatzhalter 3">
            <a:extLst>
              <a:ext uri="{FF2B5EF4-FFF2-40B4-BE49-F238E27FC236}">
                <a16:creationId xmlns:a16="http://schemas.microsoft.com/office/drawing/2014/main" id="{D189720B-FAD2-4AA6-B65F-BDE4491285E6}"/>
              </a:ext>
            </a:extLst>
          </p:cNvPr>
          <p:cNvSpPr>
            <a:spLocks noGrp="1"/>
          </p:cNvSpPr>
          <p:nvPr>
            <p:ph type="ftr" sz="quarter" idx="17"/>
          </p:nvPr>
        </p:nvSpPr>
        <p:spPr/>
        <p:txBody>
          <a:bodyPr/>
          <a:lstStyle/>
          <a:p>
            <a:r>
              <a:rPr lang="es-ES"/>
              <a:t>Título de la presentación</a:t>
            </a:r>
            <a:endParaRPr lang="es-ES" dirty="0"/>
          </a:p>
        </p:txBody>
      </p:sp>
      <p:sp>
        <p:nvSpPr>
          <p:cNvPr id="5" name="Foliennummernplatzhalter 4">
            <a:extLst>
              <a:ext uri="{FF2B5EF4-FFF2-40B4-BE49-F238E27FC236}">
                <a16:creationId xmlns:a16="http://schemas.microsoft.com/office/drawing/2014/main" id="{458B5B79-2F92-4A34-AA0D-1E8AB040C622}"/>
              </a:ext>
            </a:extLst>
          </p:cNvPr>
          <p:cNvSpPr>
            <a:spLocks noGrp="1"/>
          </p:cNvSpPr>
          <p:nvPr>
            <p:ph type="sldNum" sz="quarter" idx="18"/>
          </p:nvPr>
        </p:nvSpPr>
        <p:spPr/>
        <p:txBody>
          <a:bodyPr/>
          <a:lstStyle/>
          <a:p>
            <a:r>
              <a:rPr lang="es-ES"/>
              <a:t>Página </a:t>
            </a:r>
            <a:fld id="{3A8B5DB7-81A8-4ED4-916B-6B23CD603687}" type="slidenum">
              <a:rPr lang="es-ES" smtClean="0"/>
              <a:pPr/>
              <a:t>‹Nr.›</a:t>
            </a:fld>
            <a:endParaRPr lang="es-ES" dirty="0"/>
          </a:p>
        </p:txBody>
      </p:sp>
    </p:spTree>
    <p:extLst>
      <p:ext uri="{BB962C8B-B14F-4D97-AF65-F5344CB8AC3E}">
        <p14:creationId xmlns:p14="http://schemas.microsoft.com/office/powerpoint/2010/main" val="128161331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p. texto 2 fotos">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125629"/>
            <a:ext cx="3490261" cy="2145545"/>
          </a:xfrm>
          <a:solidFill>
            <a:schemeClr val="bg2"/>
          </a:solidFill>
        </p:spPr>
        <p:txBody>
          <a:bodyPr vert="horz" lIns="36000" tIns="1440000" rIns="36000" bIns="36000" rtlCol="0">
            <a:noAutofit/>
          </a:bodyPr>
          <a:lstStyle>
            <a:lvl1pPr algn="ctr">
              <a:defRPr lang="en-GB" sz="1000" dirty="0">
                <a:solidFill>
                  <a:schemeClr val="tx2"/>
                </a:solidFill>
              </a:defRPr>
            </a:lvl1pPr>
          </a:lstStyle>
          <a:p>
            <a:pPr lvl="0" algn="ctr"/>
            <a:r>
              <a:rPr lang="es-ES"/>
              <a:t>Imagen</a:t>
            </a:r>
            <a:endParaRPr lang="es-ES"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8"/>
            <a:ext cx="4839634" cy="3579606"/>
          </a:xfrm>
        </p:spPr>
        <p:txBody>
          <a:bodyPr/>
          <a:lstStyle>
            <a:lvl1pPr>
              <a:defRPr/>
            </a:lvl1pPr>
            <a:lvl2pPr>
              <a:defRPr/>
            </a:lvl2pPr>
            <a:lvl3pPr>
              <a:defRPr/>
            </a:lvl3pPr>
          </a:lstStyle>
          <a:p>
            <a:pPr lvl="0"/>
            <a:r>
              <a:rPr lang="es-ES" noProof="0" dirty="0"/>
              <a:t>Añadir texto haciendo clic</a:t>
            </a:r>
          </a:p>
          <a:p>
            <a:pPr lvl="1">
              <a:buClr>
                <a:schemeClr val="accent1"/>
              </a:buClr>
            </a:pPr>
            <a:r>
              <a:rPr lang="es-ES" dirty="0"/>
              <a:t>Segundo nivel</a:t>
            </a:r>
          </a:p>
          <a:p>
            <a:pPr lvl="2">
              <a:buClr>
                <a:schemeClr val="accent1"/>
              </a:buClr>
            </a:pPr>
            <a:r>
              <a:rPr lang="es-ES" dirty="0"/>
              <a:t>Tercer nivel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455029"/>
            <a:ext cx="3490261" cy="2145545"/>
          </a:xfrm>
          <a:solidFill>
            <a:schemeClr val="bg2"/>
          </a:solidFill>
        </p:spPr>
        <p:txBody>
          <a:bodyPr vert="horz" lIns="36000" tIns="1440000" rIns="36000" bIns="36000" rtlCol="0">
            <a:noAutofit/>
          </a:bodyPr>
          <a:lstStyle>
            <a:lvl1pPr algn="ctr">
              <a:defRPr lang="en-GB" sz="1000" dirty="0">
                <a:solidFill>
                  <a:schemeClr val="tx2"/>
                </a:solidFill>
              </a:defRPr>
            </a:lvl1pPr>
          </a:lstStyle>
          <a:p>
            <a:pPr lvl="0" algn="ctr"/>
            <a:r>
              <a:rPr lang="es-ES"/>
              <a:t>Imagen</a:t>
            </a:r>
            <a:endParaRPr lang="es-ES" dirty="0"/>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49816" y="240212"/>
            <a:ext cx="4839635" cy="540544"/>
          </a:xfrm>
        </p:spPr>
        <p:txBody>
          <a:bodyPr/>
          <a:lstStyle>
            <a:lvl1pPr>
              <a:defRPr/>
            </a:lvl1pPr>
          </a:lstStyle>
          <a:p>
            <a:r>
              <a:rPr lang="es-ES"/>
              <a:t>Añadir título haciendo clic</a:t>
            </a:r>
            <a:endParaRPr lang="es-ES" dirty="0"/>
          </a:p>
        </p:txBody>
      </p:sp>
      <p:sp>
        <p:nvSpPr>
          <p:cNvPr id="3" name="Datumsplatzhalter 2">
            <a:extLst>
              <a:ext uri="{FF2B5EF4-FFF2-40B4-BE49-F238E27FC236}">
                <a16:creationId xmlns:a16="http://schemas.microsoft.com/office/drawing/2014/main" id="{36CCF089-0461-4E7C-9B3E-AF818EFF14C5}"/>
              </a:ext>
            </a:extLst>
          </p:cNvPr>
          <p:cNvSpPr>
            <a:spLocks noGrp="1"/>
          </p:cNvSpPr>
          <p:nvPr>
            <p:ph type="dt" sz="half" idx="17"/>
          </p:nvPr>
        </p:nvSpPr>
        <p:spPr/>
        <p:txBody>
          <a:bodyPr/>
          <a:lstStyle/>
          <a:p>
            <a:r>
              <a:rPr lang="es-ES"/>
              <a:t>14.02.2019</a:t>
            </a:r>
            <a:endParaRPr lang="es-ES" dirty="0"/>
          </a:p>
        </p:txBody>
      </p:sp>
      <p:sp>
        <p:nvSpPr>
          <p:cNvPr id="4" name="Fußzeilenplatzhalter 3">
            <a:extLst>
              <a:ext uri="{FF2B5EF4-FFF2-40B4-BE49-F238E27FC236}">
                <a16:creationId xmlns:a16="http://schemas.microsoft.com/office/drawing/2014/main" id="{82D4FABF-C192-48DF-B8CA-C10C953CCCF0}"/>
              </a:ext>
            </a:extLst>
          </p:cNvPr>
          <p:cNvSpPr>
            <a:spLocks noGrp="1"/>
          </p:cNvSpPr>
          <p:nvPr>
            <p:ph type="ftr" sz="quarter" idx="18"/>
          </p:nvPr>
        </p:nvSpPr>
        <p:spPr/>
        <p:txBody>
          <a:bodyPr/>
          <a:lstStyle/>
          <a:p>
            <a:r>
              <a:rPr lang="es-ES"/>
              <a:t>Título de la presentación</a:t>
            </a:r>
            <a:endParaRPr lang="es-ES" dirty="0"/>
          </a:p>
        </p:txBody>
      </p:sp>
      <p:sp>
        <p:nvSpPr>
          <p:cNvPr id="5" name="Foliennummernplatzhalter 4">
            <a:extLst>
              <a:ext uri="{FF2B5EF4-FFF2-40B4-BE49-F238E27FC236}">
                <a16:creationId xmlns:a16="http://schemas.microsoft.com/office/drawing/2014/main" id="{29904D45-7320-4AB1-84DD-06314C817325}"/>
              </a:ext>
            </a:extLst>
          </p:cNvPr>
          <p:cNvSpPr>
            <a:spLocks noGrp="1"/>
          </p:cNvSpPr>
          <p:nvPr>
            <p:ph type="sldNum" sz="quarter" idx="19"/>
          </p:nvPr>
        </p:nvSpPr>
        <p:spPr/>
        <p:txBody>
          <a:bodyPr/>
          <a:lstStyle/>
          <a:p>
            <a:r>
              <a:rPr lang="es-ES"/>
              <a:t>Página </a:t>
            </a:r>
            <a:fld id="{3A8B5DB7-81A8-4ED4-916B-6B23CD603687}" type="slidenum">
              <a:rPr lang="es-ES" smtClean="0"/>
              <a:pPr/>
              <a:t>‹Nr.›</a:t>
            </a:fld>
            <a:endParaRPr lang="es-ES" dirty="0"/>
          </a:p>
        </p:txBody>
      </p:sp>
    </p:spTree>
    <p:extLst>
      <p:ext uri="{BB962C8B-B14F-4D97-AF65-F5344CB8AC3E}">
        <p14:creationId xmlns:p14="http://schemas.microsoft.com/office/powerpoint/2010/main" val="20279698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p. texto 2 fotos (altern.)">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125629"/>
            <a:ext cx="3490261" cy="2145545"/>
          </a:xfrm>
          <a:solidFill>
            <a:schemeClr val="bg2"/>
          </a:solidFill>
        </p:spPr>
        <p:txBody>
          <a:bodyPr vert="horz" lIns="36000" tIns="1440000" rIns="36000" bIns="36000" rtlCol="0">
            <a:noAutofit/>
          </a:bodyPr>
          <a:lstStyle>
            <a:lvl1pPr algn="ctr">
              <a:defRPr lang="en-GB" sz="1000" dirty="0">
                <a:solidFill>
                  <a:schemeClr val="tx2"/>
                </a:solidFill>
              </a:defRPr>
            </a:lvl1pPr>
          </a:lstStyle>
          <a:p>
            <a:pPr lvl="0" algn="ctr"/>
            <a:r>
              <a:rPr lang="es-ES"/>
              <a:t>Imagen</a:t>
            </a:r>
            <a:endParaRPr lang="es-ES"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8"/>
            <a:ext cx="4839634" cy="2849992"/>
          </a:xfrm>
        </p:spPr>
        <p:txBody>
          <a:bodyPr/>
          <a:lstStyle>
            <a:lvl1pPr>
              <a:defRPr/>
            </a:lvl1pPr>
            <a:lvl2pPr>
              <a:defRPr/>
            </a:lvl2pPr>
            <a:lvl3pPr>
              <a:defRPr/>
            </a:lvl3pPr>
          </a:lstStyle>
          <a:p>
            <a:pPr lvl="0"/>
            <a:r>
              <a:rPr lang="es-ES" noProof="0" dirty="0"/>
              <a:t>Añadir texto haciendo clic</a:t>
            </a:r>
          </a:p>
          <a:p>
            <a:pPr lvl="1">
              <a:buClr>
                <a:schemeClr val="accent1"/>
              </a:buClr>
            </a:pPr>
            <a:r>
              <a:rPr lang="es-ES" dirty="0"/>
              <a:t>Segundo nivel</a:t>
            </a:r>
          </a:p>
          <a:p>
            <a:pPr lvl="2">
              <a:buClr>
                <a:schemeClr val="accent1"/>
              </a:buClr>
            </a:pPr>
            <a:r>
              <a:rPr lang="es-ES" dirty="0"/>
              <a:t>Tercer nivel</a:t>
            </a:r>
          </a:p>
        </p:txBody>
      </p:sp>
      <p:grpSp>
        <p:nvGrpSpPr>
          <p:cNvPr id="9" name="Key Visual">
            <a:extLst>
              <a:ext uri="{FF2B5EF4-FFF2-40B4-BE49-F238E27FC236}">
                <a16:creationId xmlns:a16="http://schemas.microsoft.com/office/drawing/2014/main" id="{0AED28BE-BD58-4C37-99C9-6DDD5906BC8A}"/>
              </a:ext>
            </a:extLst>
          </p:cNvPr>
          <p:cNvGrpSpPr/>
          <p:nvPr userDrawn="1"/>
        </p:nvGrpSpPr>
        <p:grpSpPr bwMode="gray">
          <a:xfrm flipV="1">
            <a:off x="123135" y="3983338"/>
            <a:ext cx="2320828" cy="616979"/>
            <a:chOff x="4846637" y="119557"/>
            <a:chExt cx="3783013" cy="1005693"/>
          </a:xfrm>
        </p:grpSpPr>
        <p:sp>
          <p:nvSpPr>
            <p:cNvPr id="10" name="Freihandform: Form 9">
              <a:extLst>
                <a:ext uri="{FF2B5EF4-FFF2-40B4-BE49-F238E27FC236}">
                  <a16:creationId xmlns:a16="http://schemas.microsoft.com/office/drawing/2014/main" id="{BC779D39-D9BE-456C-932C-90157753B824}"/>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ihandform: Form 10">
              <a:extLst>
                <a:ext uri="{FF2B5EF4-FFF2-40B4-BE49-F238E27FC236}">
                  <a16:creationId xmlns:a16="http://schemas.microsoft.com/office/drawing/2014/main" id="{B50BB92C-06E3-4F21-96E2-B587EED5161E}"/>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Freihandform: Form 12">
              <a:extLst>
                <a:ext uri="{FF2B5EF4-FFF2-40B4-BE49-F238E27FC236}">
                  <a16:creationId xmlns:a16="http://schemas.microsoft.com/office/drawing/2014/main" id="{855BC612-A565-4995-974E-DBAC4B729050}"/>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Freihandform: Form 13">
              <a:extLst>
                <a:ext uri="{FF2B5EF4-FFF2-40B4-BE49-F238E27FC236}">
                  <a16:creationId xmlns:a16="http://schemas.microsoft.com/office/drawing/2014/main" id="{44462D1D-D151-4AD3-A2DA-8257376E401D}"/>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Freihandform: Form 14">
              <a:extLst>
                <a:ext uri="{FF2B5EF4-FFF2-40B4-BE49-F238E27FC236}">
                  <a16:creationId xmlns:a16="http://schemas.microsoft.com/office/drawing/2014/main" id="{07239E2B-B3C5-44BB-B6DD-DB8BC01E6601}"/>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455029"/>
            <a:ext cx="3490261" cy="2145545"/>
          </a:xfrm>
          <a:solidFill>
            <a:schemeClr val="bg2"/>
          </a:solidFill>
        </p:spPr>
        <p:txBody>
          <a:bodyPr vert="horz" lIns="36000" tIns="1440000" rIns="36000" bIns="36000" rtlCol="0">
            <a:noAutofit/>
          </a:bodyPr>
          <a:lstStyle>
            <a:lvl1pPr algn="ctr">
              <a:defRPr lang="en-GB" sz="1000" dirty="0">
                <a:solidFill>
                  <a:schemeClr val="tx2"/>
                </a:solidFill>
              </a:defRPr>
            </a:lvl1pPr>
          </a:lstStyle>
          <a:p>
            <a:pPr lvl="0" algn="ctr"/>
            <a:r>
              <a:rPr lang="es-ES"/>
              <a:t>Imagen</a:t>
            </a:r>
            <a:endParaRPr lang="es-ES" dirty="0"/>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7" y="240212"/>
            <a:ext cx="4839634" cy="540544"/>
          </a:xfrm>
        </p:spPr>
        <p:txBody>
          <a:bodyPr/>
          <a:lstStyle>
            <a:lvl1pPr>
              <a:defRPr/>
            </a:lvl1pPr>
          </a:lstStyle>
          <a:p>
            <a:r>
              <a:rPr lang="es-ES"/>
              <a:t>Añadir título haciendo clic</a:t>
            </a:r>
            <a:endParaRPr lang="es-ES" dirty="0"/>
          </a:p>
        </p:txBody>
      </p:sp>
      <p:sp>
        <p:nvSpPr>
          <p:cNvPr id="4" name="Datumsplatzhalter 3">
            <a:extLst>
              <a:ext uri="{FF2B5EF4-FFF2-40B4-BE49-F238E27FC236}">
                <a16:creationId xmlns:a16="http://schemas.microsoft.com/office/drawing/2014/main" id="{14D851B0-055F-4ED9-B1AF-D521C9FC4442}"/>
              </a:ext>
            </a:extLst>
          </p:cNvPr>
          <p:cNvSpPr>
            <a:spLocks noGrp="1"/>
          </p:cNvSpPr>
          <p:nvPr>
            <p:ph type="dt" sz="half" idx="17"/>
          </p:nvPr>
        </p:nvSpPr>
        <p:spPr/>
        <p:txBody>
          <a:bodyPr/>
          <a:lstStyle/>
          <a:p>
            <a:r>
              <a:rPr lang="es-ES"/>
              <a:t>14.02.2019</a:t>
            </a:r>
            <a:endParaRPr lang="es-ES" dirty="0"/>
          </a:p>
        </p:txBody>
      </p:sp>
      <p:sp>
        <p:nvSpPr>
          <p:cNvPr id="5" name="Fußzeilenplatzhalter 4">
            <a:extLst>
              <a:ext uri="{FF2B5EF4-FFF2-40B4-BE49-F238E27FC236}">
                <a16:creationId xmlns:a16="http://schemas.microsoft.com/office/drawing/2014/main" id="{484C7E39-B309-433A-B34A-5BAD3C25E6CE}"/>
              </a:ext>
            </a:extLst>
          </p:cNvPr>
          <p:cNvSpPr>
            <a:spLocks noGrp="1"/>
          </p:cNvSpPr>
          <p:nvPr>
            <p:ph type="ftr" sz="quarter" idx="18"/>
          </p:nvPr>
        </p:nvSpPr>
        <p:spPr/>
        <p:txBody>
          <a:bodyPr/>
          <a:lstStyle/>
          <a:p>
            <a:r>
              <a:rPr lang="es-ES"/>
              <a:t>Título de la presentación</a:t>
            </a:r>
            <a:endParaRPr lang="es-ES" dirty="0"/>
          </a:p>
        </p:txBody>
      </p:sp>
      <p:sp>
        <p:nvSpPr>
          <p:cNvPr id="17" name="Foliennummernplatzhalter 16">
            <a:extLst>
              <a:ext uri="{FF2B5EF4-FFF2-40B4-BE49-F238E27FC236}">
                <a16:creationId xmlns:a16="http://schemas.microsoft.com/office/drawing/2014/main" id="{1385A7EB-6282-4716-8AAD-1C44ADE1B5FD}"/>
              </a:ext>
            </a:extLst>
          </p:cNvPr>
          <p:cNvSpPr>
            <a:spLocks noGrp="1"/>
          </p:cNvSpPr>
          <p:nvPr>
            <p:ph type="sldNum" sz="quarter" idx="19"/>
          </p:nvPr>
        </p:nvSpPr>
        <p:spPr/>
        <p:txBody>
          <a:bodyPr/>
          <a:lstStyle/>
          <a:p>
            <a:r>
              <a:rPr lang="es-ES"/>
              <a:t>Página </a:t>
            </a:r>
            <a:fld id="{3A8B5DB7-81A8-4ED4-916B-6B23CD603687}" type="slidenum">
              <a:rPr lang="es-ES" smtClean="0"/>
              <a:pPr/>
              <a:t>‹Nr.›</a:t>
            </a:fld>
            <a:endParaRPr lang="es-ES" dirty="0"/>
          </a:p>
        </p:txBody>
      </p:sp>
    </p:spTree>
    <p:extLst>
      <p:ext uri="{BB962C8B-B14F-4D97-AF65-F5344CB8AC3E}">
        <p14:creationId xmlns:p14="http://schemas.microsoft.com/office/powerpoint/2010/main" val="267762072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p. texto 2 fotos y 2 columnas">
    <p:spTree>
      <p:nvGrpSpPr>
        <p:cNvPr id="1" name=""/>
        <p:cNvGrpSpPr/>
        <p:nvPr/>
      </p:nvGrpSpPr>
      <p:grpSpPr>
        <a:xfrm>
          <a:off x="0" y="0"/>
          <a:ext cx="0" cy="0"/>
          <a:chOff x="0" y="0"/>
          <a:chExt cx="0" cy="0"/>
        </a:xfrm>
      </p:grpSpPr>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4728155" y="2444751"/>
            <a:ext cx="4288845" cy="2155568"/>
          </a:xfr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s-ES"/>
              <a:t>Imagen</a:t>
            </a:r>
            <a:endParaRPr lang="es-ES" dirty="0"/>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123134" y="2444751"/>
            <a:ext cx="4288845" cy="2155568"/>
          </a:xfr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s-ES"/>
              <a:t>Imagen</a:t>
            </a:r>
            <a:endParaRPr lang="es-ES"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9"/>
            <a:ext cx="3962161" cy="1249791"/>
          </a:xfrm>
        </p:spPr>
        <p:txBody>
          <a:bodyPr/>
          <a:lstStyle>
            <a:lvl1pPr>
              <a:defRPr/>
            </a:lvl1pPr>
            <a:lvl2pPr>
              <a:defRPr/>
            </a:lvl2pPr>
            <a:lvl3pPr>
              <a:defRPr/>
            </a:lvl3pPr>
          </a:lstStyle>
          <a:p>
            <a:pPr lvl="0"/>
            <a:r>
              <a:rPr lang="es-ES" noProof="0" dirty="0"/>
              <a:t>Añadir texto haciendo clic</a:t>
            </a:r>
          </a:p>
          <a:p>
            <a:pPr lvl="1">
              <a:buClr>
                <a:schemeClr val="accent1"/>
              </a:buClr>
            </a:pPr>
            <a:r>
              <a:rPr lang="es-ES" dirty="0"/>
              <a:t>Segundo nivel</a:t>
            </a:r>
          </a:p>
          <a:p>
            <a:pPr lvl="2">
              <a:buClr>
                <a:schemeClr val="accent1"/>
              </a:buClr>
            </a:pPr>
            <a:r>
              <a:rPr lang="es-ES" dirty="0"/>
              <a:t>Tercer nivel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0833" cy="540544"/>
          </a:xfrm>
        </p:spPr>
        <p:txBody>
          <a:bodyPr/>
          <a:lstStyle>
            <a:lvl1pPr>
              <a:defRPr/>
            </a:lvl1pPr>
          </a:lstStyle>
          <a:p>
            <a:r>
              <a:rPr lang="es-ES"/>
              <a:t>Añadir título haciendo clic</a:t>
            </a:r>
            <a:endParaRPr lang="es-ES" dirty="0"/>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5055732" y="1020969"/>
            <a:ext cx="3954917" cy="1249791"/>
          </a:xfrm>
        </p:spPr>
        <p:txBody>
          <a:bodyPr/>
          <a:lstStyle>
            <a:lvl1pPr>
              <a:defRPr/>
            </a:lvl1pPr>
            <a:lvl2pPr>
              <a:defRPr/>
            </a:lvl2pPr>
            <a:lvl3pPr>
              <a:defRPr/>
            </a:lvl3pPr>
          </a:lstStyle>
          <a:p>
            <a:pPr lvl="0"/>
            <a:r>
              <a:rPr lang="es-ES" noProof="0" dirty="0"/>
              <a:t>Añadir texto haciendo clic</a:t>
            </a:r>
          </a:p>
          <a:p>
            <a:pPr lvl="1">
              <a:buClr>
                <a:schemeClr val="accent1"/>
              </a:buClr>
            </a:pPr>
            <a:r>
              <a:rPr lang="es-ES" dirty="0"/>
              <a:t>Segundo nivel</a:t>
            </a:r>
          </a:p>
          <a:p>
            <a:pPr lvl="2">
              <a:buClr>
                <a:schemeClr val="accent1"/>
              </a:buClr>
            </a:pPr>
            <a:r>
              <a:rPr lang="es-ES" dirty="0"/>
              <a:t>Tercer nivel</a:t>
            </a:r>
          </a:p>
        </p:txBody>
      </p:sp>
      <p:sp>
        <p:nvSpPr>
          <p:cNvPr id="3" name="Datumsplatzhalter 2">
            <a:extLst>
              <a:ext uri="{FF2B5EF4-FFF2-40B4-BE49-F238E27FC236}">
                <a16:creationId xmlns:a16="http://schemas.microsoft.com/office/drawing/2014/main" id="{0C018030-29BB-4AC7-924C-FA00E1D44E85}"/>
              </a:ext>
            </a:extLst>
          </p:cNvPr>
          <p:cNvSpPr>
            <a:spLocks noGrp="1"/>
          </p:cNvSpPr>
          <p:nvPr>
            <p:ph type="dt" sz="half" idx="17"/>
          </p:nvPr>
        </p:nvSpPr>
        <p:spPr/>
        <p:txBody>
          <a:bodyPr/>
          <a:lstStyle/>
          <a:p>
            <a:r>
              <a:rPr lang="es-ES"/>
              <a:t>14.02.2019</a:t>
            </a:r>
            <a:endParaRPr lang="es-ES" dirty="0"/>
          </a:p>
        </p:txBody>
      </p:sp>
      <p:sp>
        <p:nvSpPr>
          <p:cNvPr id="4" name="Fußzeilenplatzhalter 3">
            <a:extLst>
              <a:ext uri="{FF2B5EF4-FFF2-40B4-BE49-F238E27FC236}">
                <a16:creationId xmlns:a16="http://schemas.microsoft.com/office/drawing/2014/main" id="{C043C784-8B7D-4485-BCCC-7509CD0547C8}"/>
              </a:ext>
            </a:extLst>
          </p:cNvPr>
          <p:cNvSpPr>
            <a:spLocks noGrp="1"/>
          </p:cNvSpPr>
          <p:nvPr>
            <p:ph type="ftr" sz="quarter" idx="18"/>
          </p:nvPr>
        </p:nvSpPr>
        <p:spPr/>
        <p:txBody>
          <a:bodyPr/>
          <a:lstStyle/>
          <a:p>
            <a:r>
              <a:rPr lang="es-ES"/>
              <a:t>Título de la presentación</a:t>
            </a:r>
            <a:endParaRPr lang="es-ES" dirty="0"/>
          </a:p>
        </p:txBody>
      </p:sp>
      <p:sp>
        <p:nvSpPr>
          <p:cNvPr id="5" name="Foliennummernplatzhalter 4">
            <a:extLst>
              <a:ext uri="{FF2B5EF4-FFF2-40B4-BE49-F238E27FC236}">
                <a16:creationId xmlns:a16="http://schemas.microsoft.com/office/drawing/2014/main" id="{7BB561E2-A996-4C87-BD08-F12F8BD3FA5B}"/>
              </a:ext>
            </a:extLst>
          </p:cNvPr>
          <p:cNvSpPr>
            <a:spLocks noGrp="1"/>
          </p:cNvSpPr>
          <p:nvPr>
            <p:ph type="sldNum" sz="quarter" idx="19"/>
          </p:nvPr>
        </p:nvSpPr>
        <p:spPr/>
        <p:txBody>
          <a:bodyPr/>
          <a:lstStyle/>
          <a:p>
            <a:r>
              <a:rPr lang="es-ES"/>
              <a:t>Página </a:t>
            </a:r>
            <a:fld id="{3A8B5DB7-81A8-4ED4-916B-6B23CD603687}" type="slidenum">
              <a:rPr lang="es-ES" smtClean="0"/>
              <a:pPr/>
              <a:t>‹Nr.›</a:t>
            </a:fld>
            <a:endParaRPr lang="es-ES" dirty="0"/>
          </a:p>
        </p:txBody>
      </p:sp>
    </p:spTree>
    <p:extLst>
      <p:ext uri="{BB962C8B-B14F-4D97-AF65-F5344CB8AC3E}">
        <p14:creationId xmlns:p14="http://schemas.microsoft.com/office/powerpoint/2010/main" val="3591959471"/>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ap. texto 3 fotos y 3 columnas">
    <p:spTree>
      <p:nvGrpSpPr>
        <p:cNvPr id="1" name=""/>
        <p:cNvGrpSpPr/>
        <p:nvPr/>
      </p:nvGrpSpPr>
      <p:grpSpPr>
        <a:xfrm>
          <a:off x="0" y="0"/>
          <a:ext cx="0" cy="0"/>
          <a:chOff x="0" y="0"/>
          <a:chExt cx="0" cy="0"/>
        </a:xfrm>
      </p:grpSpPr>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3140868" y="2994718"/>
            <a:ext cx="2858400" cy="1605600"/>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s-ES"/>
              <a:t>Imagen</a:t>
            </a:r>
            <a:endParaRPr lang="es-ES" dirty="0"/>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123135" y="2994718"/>
            <a:ext cx="2858400" cy="1605600"/>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s-ES"/>
              <a:t>Imagen</a:t>
            </a:r>
            <a:endParaRPr lang="es-ES"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9"/>
            <a:ext cx="2531717" cy="1769123"/>
          </a:xfrm>
        </p:spPr>
        <p:txBody>
          <a:bodyPr/>
          <a:lstStyle>
            <a:lvl1pPr>
              <a:defRPr/>
            </a:lvl1pPr>
            <a:lvl2pPr>
              <a:defRPr/>
            </a:lvl2pPr>
            <a:lvl3pPr>
              <a:defRPr/>
            </a:lvl3pPr>
          </a:lstStyle>
          <a:p>
            <a:pPr lvl="0"/>
            <a:r>
              <a:rPr lang="es-ES" noProof="0" dirty="0"/>
              <a:t>Añadir texto haciendo clic</a:t>
            </a:r>
          </a:p>
          <a:p>
            <a:pPr lvl="1">
              <a:buClr>
                <a:schemeClr val="accent1"/>
              </a:buClr>
            </a:pPr>
            <a:r>
              <a:rPr lang="es-ES" dirty="0"/>
              <a:t>Segundo nivel</a:t>
            </a:r>
          </a:p>
          <a:p>
            <a:pPr lvl="2">
              <a:buClr>
                <a:schemeClr val="accent1"/>
              </a:buClr>
            </a:pPr>
            <a:r>
              <a:rPr lang="es-ES" dirty="0"/>
              <a:t>Tercer nivel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0833" cy="540544"/>
          </a:xfrm>
        </p:spPr>
        <p:txBody>
          <a:bodyPr/>
          <a:lstStyle>
            <a:lvl1pPr>
              <a:defRPr/>
            </a:lvl1pPr>
          </a:lstStyle>
          <a:p>
            <a:r>
              <a:rPr lang="es-ES"/>
              <a:t>Añadir título haciendo clic</a:t>
            </a:r>
            <a:endParaRPr lang="es-ES" dirty="0"/>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020969"/>
            <a:ext cx="2531717" cy="1769123"/>
          </a:xfrm>
        </p:spPr>
        <p:txBody>
          <a:bodyPr/>
          <a:lstStyle>
            <a:lvl1pPr>
              <a:defRPr/>
            </a:lvl1pPr>
            <a:lvl2pPr>
              <a:defRPr/>
            </a:lvl2pPr>
            <a:lvl3pPr>
              <a:defRPr/>
            </a:lvl3pPr>
          </a:lstStyle>
          <a:p>
            <a:pPr lvl="0"/>
            <a:r>
              <a:rPr lang="es-ES" noProof="0" dirty="0"/>
              <a:t>Añadir texto haciendo clic</a:t>
            </a:r>
          </a:p>
          <a:p>
            <a:pPr lvl="1">
              <a:buClr>
                <a:schemeClr val="accent1"/>
              </a:buClr>
            </a:pPr>
            <a:r>
              <a:rPr lang="es-ES" dirty="0"/>
              <a:t>Segundo nivel</a:t>
            </a:r>
          </a:p>
          <a:p>
            <a:pPr lvl="2">
              <a:buClr>
                <a:schemeClr val="accent1"/>
              </a:buClr>
            </a:pPr>
            <a:r>
              <a:rPr lang="es-ES" dirty="0"/>
              <a:t>Tercer nivel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6158600" y="2994718"/>
            <a:ext cx="2858400" cy="1605600"/>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s-ES"/>
              <a:t>Imagen</a:t>
            </a:r>
            <a:endParaRPr lang="es-ES" dirty="0"/>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020969"/>
            <a:ext cx="2531717" cy="1769123"/>
          </a:xfrm>
        </p:spPr>
        <p:txBody>
          <a:bodyPr/>
          <a:lstStyle>
            <a:lvl1pPr>
              <a:defRPr/>
            </a:lvl1pPr>
            <a:lvl2pPr>
              <a:defRPr/>
            </a:lvl2pPr>
            <a:lvl3pPr>
              <a:defRPr/>
            </a:lvl3pPr>
          </a:lstStyle>
          <a:p>
            <a:pPr lvl="0"/>
            <a:r>
              <a:rPr lang="es-ES" noProof="0" dirty="0"/>
              <a:t>Añadir texto haciendo clic</a:t>
            </a:r>
          </a:p>
          <a:p>
            <a:pPr lvl="1">
              <a:buClr>
                <a:schemeClr val="accent1"/>
              </a:buClr>
            </a:pPr>
            <a:r>
              <a:rPr lang="es-ES" dirty="0"/>
              <a:t>Segundo nivel</a:t>
            </a:r>
          </a:p>
          <a:p>
            <a:pPr lvl="2">
              <a:buClr>
                <a:schemeClr val="accent1"/>
              </a:buClr>
            </a:pPr>
            <a:r>
              <a:rPr lang="es-ES" dirty="0"/>
              <a:t>Tercer nivel</a:t>
            </a:r>
          </a:p>
        </p:txBody>
      </p:sp>
      <p:sp>
        <p:nvSpPr>
          <p:cNvPr id="3" name="Datumsplatzhalter 2">
            <a:extLst>
              <a:ext uri="{FF2B5EF4-FFF2-40B4-BE49-F238E27FC236}">
                <a16:creationId xmlns:a16="http://schemas.microsoft.com/office/drawing/2014/main" id="{7A37156E-DDB3-49F6-87E3-8B34FFC76FAA}"/>
              </a:ext>
            </a:extLst>
          </p:cNvPr>
          <p:cNvSpPr>
            <a:spLocks noGrp="1"/>
          </p:cNvSpPr>
          <p:nvPr>
            <p:ph type="dt" sz="half" idx="19"/>
          </p:nvPr>
        </p:nvSpPr>
        <p:spPr/>
        <p:txBody>
          <a:bodyPr/>
          <a:lstStyle/>
          <a:p>
            <a:r>
              <a:rPr lang="es-ES"/>
              <a:t>14.02.2019</a:t>
            </a:r>
            <a:endParaRPr lang="es-ES" dirty="0"/>
          </a:p>
        </p:txBody>
      </p:sp>
      <p:sp>
        <p:nvSpPr>
          <p:cNvPr id="4" name="Fußzeilenplatzhalter 3">
            <a:extLst>
              <a:ext uri="{FF2B5EF4-FFF2-40B4-BE49-F238E27FC236}">
                <a16:creationId xmlns:a16="http://schemas.microsoft.com/office/drawing/2014/main" id="{36A315B9-43A2-406C-8666-034AA17B475E}"/>
              </a:ext>
            </a:extLst>
          </p:cNvPr>
          <p:cNvSpPr>
            <a:spLocks noGrp="1"/>
          </p:cNvSpPr>
          <p:nvPr>
            <p:ph type="ftr" sz="quarter" idx="20"/>
          </p:nvPr>
        </p:nvSpPr>
        <p:spPr/>
        <p:txBody>
          <a:bodyPr/>
          <a:lstStyle/>
          <a:p>
            <a:r>
              <a:rPr lang="es-ES"/>
              <a:t>Título de la presentación</a:t>
            </a:r>
            <a:endParaRPr lang="es-ES" dirty="0"/>
          </a:p>
        </p:txBody>
      </p:sp>
      <p:sp>
        <p:nvSpPr>
          <p:cNvPr id="5" name="Foliennummernplatzhalter 4">
            <a:extLst>
              <a:ext uri="{FF2B5EF4-FFF2-40B4-BE49-F238E27FC236}">
                <a16:creationId xmlns:a16="http://schemas.microsoft.com/office/drawing/2014/main" id="{84938731-B067-4957-8915-7A68867E5A70}"/>
              </a:ext>
            </a:extLst>
          </p:cNvPr>
          <p:cNvSpPr>
            <a:spLocks noGrp="1"/>
          </p:cNvSpPr>
          <p:nvPr>
            <p:ph type="sldNum" sz="quarter" idx="21"/>
          </p:nvPr>
        </p:nvSpPr>
        <p:spPr/>
        <p:txBody>
          <a:bodyPr/>
          <a:lstStyle/>
          <a:p>
            <a:r>
              <a:rPr lang="es-ES"/>
              <a:t>Página </a:t>
            </a:r>
            <a:fld id="{3A8B5DB7-81A8-4ED4-916B-6B23CD603687}" type="slidenum">
              <a:rPr lang="es-ES" smtClean="0"/>
              <a:pPr/>
              <a:t>‹Nr.›</a:t>
            </a:fld>
            <a:endParaRPr lang="es-ES" dirty="0"/>
          </a:p>
        </p:txBody>
      </p:sp>
    </p:spTree>
    <p:extLst>
      <p:ext uri="{BB962C8B-B14F-4D97-AF65-F5344CB8AC3E}">
        <p14:creationId xmlns:p14="http://schemas.microsoft.com/office/powerpoint/2010/main" val="3069192385"/>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ap. para proyecto">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460375" y="3112887"/>
            <a:ext cx="2645076" cy="1487687"/>
          </a:xfrm>
          <a:solidFill>
            <a:schemeClr val="bg2"/>
          </a:solidFill>
        </p:spPr>
        <p:txBody>
          <a:bodyPr vert="horz" lIns="36000" tIns="1152000" rIns="36000" bIns="36000" rtlCol="0">
            <a:noAutofit/>
          </a:bodyPr>
          <a:lstStyle>
            <a:lvl1pPr algn="ctr">
              <a:defRPr lang="en-GB" sz="1000" dirty="0">
                <a:solidFill>
                  <a:schemeClr val="tx2"/>
                </a:solidFill>
              </a:defRPr>
            </a:lvl1pPr>
          </a:lstStyle>
          <a:p>
            <a:pPr lvl="0" algn="ctr"/>
            <a:r>
              <a:rPr lang="es-ES"/>
              <a:t>Imagen</a:t>
            </a:r>
            <a:endParaRPr lang="es-ES" dirty="0"/>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970671"/>
            <a:ext cx="2644776" cy="13900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4" y="2421711"/>
            <a:ext cx="2644776" cy="6343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4" y="2417530"/>
            <a:ext cx="2644776" cy="212006"/>
          </a:xfr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000" b="1" baseline="0">
                <a:solidFill>
                  <a:schemeClr val="bg1"/>
                </a:solidFill>
              </a:defRPr>
            </a:lvl1pPr>
            <a:lvl2pPr>
              <a:defRPr lang="de-DE" dirty="0"/>
            </a:lvl2pPr>
            <a:lvl3pPr>
              <a:defRPr lang="en-GB" dirty="0"/>
            </a:lvl3p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de-DE" dirty="0" err="1"/>
              <a:t>Nombre</a:t>
            </a:r>
            <a:r>
              <a:rPr lang="de-DE" dirty="0"/>
              <a:t> de la </a:t>
            </a:r>
            <a:r>
              <a:rPr lang="de-DE" dirty="0" err="1"/>
              <a:t>contraparte</a:t>
            </a:r>
            <a:endParaRPr lang="de-DE" dirty="0"/>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49816" y="240212"/>
            <a:ext cx="4839635" cy="540544"/>
          </a:xfrm>
        </p:spPr>
        <p:txBody>
          <a:bodyPr/>
          <a:lstStyle>
            <a:lvl1pPr>
              <a:defRPr/>
            </a:lvl1pPr>
          </a:lstStyle>
          <a:p>
            <a:r>
              <a:rPr lang="es-ES"/>
              <a:t>Añadir título haciendo clic</a:t>
            </a:r>
            <a:endParaRPr lang="es-ES" dirty="0"/>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4" y="2649415"/>
            <a:ext cx="2644776" cy="394453"/>
          </a:xfrm>
          <a:noFill/>
        </p:spPr>
        <p:txBody>
          <a:bodyPr lIns="72000" anchor="t"/>
          <a:lstStyle>
            <a:lvl1pPr>
              <a:lnSpc>
                <a:spcPct val="100000"/>
              </a:lnSpc>
              <a:spcBef>
                <a:spcPts val="0"/>
              </a:spcBef>
              <a:defRPr sz="800" b="0" baseline="0">
                <a:solidFill>
                  <a:schemeClr val="bg1"/>
                </a:solidFill>
              </a:defRPr>
            </a:lvl1pPr>
          </a:lstStyle>
          <a:p>
            <a:pPr lvl="0"/>
            <a:r>
              <a:rPr lang="de-DE" dirty="0"/>
              <a:t>MM/AAAA – MM/AAAA</a:t>
            </a:r>
            <a:br>
              <a:rPr lang="de-DE" dirty="0"/>
            </a:br>
            <a:r>
              <a:rPr lang="de-DE" dirty="0"/>
              <a:t>Volumen: 00 </a:t>
            </a:r>
            <a:r>
              <a:rPr lang="de-DE" dirty="0" err="1"/>
              <a:t>millones</a:t>
            </a:r>
            <a:r>
              <a:rPr lang="de-DE" dirty="0"/>
              <a:t> de </a:t>
            </a:r>
            <a:r>
              <a:rPr lang="de-DE" dirty="0" err="1"/>
              <a:t>euros</a:t>
            </a:r>
            <a:br>
              <a:rPr lang="de-DE" dirty="0"/>
            </a:br>
            <a:r>
              <a:rPr lang="de-DE" dirty="0" err="1"/>
              <a:t>Aporte</a:t>
            </a:r>
            <a:r>
              <a:rPr lang="de-DE" dirty="0"/>
              <a:t> </a:t>
            </a:r>
            <a:r>
              <a:rPr lang="de-DE" dirty="0" err="1"/>
              <a:t>público</a:t>
            </a:r>
            <a:r>
              <a:rPr lang="de-DE" dirty="0"/>
              <a:t>: 000.000 </a:t>
            </a:r>
            <a:r>
              <a:rPr lang="de-DE" dirty="0" err="1"/>
              <a:t>euros</a:t>
            </a:r>
            <a:endParaRPr lang="de-DE" dirty="0"/>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971310"/>
            <a:ext cx="2644776" cy="271797"/>
          </a:xfrm>
          <a:noFill/>
        </p:spPr>
        <p:txBody>
          <a:bodyPr lIns="72000" tIns="36000" bIns="36000" anchor="ctr"/>
          <a:lstStyle>
            <a:lvl1pPr>
              <a:defRPr sz="1100" b="1" baseline="0">
                <a:solidFill>
                  <a:schemeClr val="tx1"/>
                </a:solidFill>
              </a:defRPr>
            </a:lvl1pPr>
          </a:lstStyle>
          <a:p>
            <a:pPr lvl="0"/>
            <a:r>
              <a:rPr lang="de-DE" dirty="0" err="1"/>
              <a:t>Nombre</a:t>
            </a:r>
            <a:r>
              <a:rPr lang="de-DE" dirty="0"/>
              <a:t> del </a:t>
            </a:r>
            <a:r>
              <a:rPr lang="de-DE" dirty="0" err="1"/>
              <a:t>país</a:t>
            </a:r>
            <a:endParaRPr lang="de-DE" dirty="0"/>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4" y="1243108"/>
            <a:ext cx="2644776" cy="1117616"/>
          </a:xfr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000" b="0" kern="1200" baseline="0" dirty="0" smtClean="0">
                <a:solidFill>
                  <a:schemeClr val="tx1"/>
                </a:solidFill>
                <a:latin typeface="+mn-lt"/>
                <a:ea typeface="+mn-ea"/>
                <a:cs typeface="+mn-cs"/>
              </a:defRPr>
            </a:lvl1pPr>
          </a:lstStyle>
          <a:p>
            <a:pPr marL="0" lvl="0" indent="0" algn="l" defTabSz="685800" rtl="0" eaLnBrk="1" latinLnBrk="0" hangingPunct="1">
              <a:lnSpc>
                <a:spcPct val="100000"/>
              </a:lnSpc>
              <a:spcBef>
                <a:spcPts val="0"/>
              </a:spcBef>
              <a:buFont typeface="Arial" panose="020B0604020202020204" pitchFamily="34" charset="0"/>
              <a:buNone/>
            </a:pPr>
            <a:r>
              <a:rPr lang="de-DE" dirty="0" err="1"/>
              <a:t>Texto</a:t>
            </a:r>
            <a:r>
              <a:rPr lang="de-DE" dirty="0"/>
              <a:t> </a:t>
            </a:r>
            <a:r>
              <a:rPr lang="de-DE" dirty="0" err="1"/>
              <a:t>con</a:t>
            </a:r>
            <a:r>
              <a:rPr lang="de-DE" dirty="0"/>
              <a:t> </a:t>
            </a:r>
            <a:r>
              <a:rPr lang="de-DE" dirty="0" err="1"/>
              <a:t>el</a:t>
            </a:r>
            <a:r>
              <a:rPr lang="de-DE" dirty="0"/>
              <a:t> </a:t>
            </a:r>
            <a:r>
              <a:rPr lang="de-DE" dirty="0" err="1"/>
              <a:t>nombre</a:t>
            </a:r>
            <a:r>
              <a:rPr lang="de-DE" dirty="0"/>
              <a:t> del </a:t>
            </a:r>
            <a:r>
              <a:rPr lang="de-DE" dirty="0" err="1"/>
              <a:t>país</a:t>
            </a:r>
            <a:r>
              <a:rPr lang="de-DE" dirty="0"/>
              <a:t>.</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3310597" y="1020763"/>
            <a:ext cx="5717516" cy="3579812"/>
          </a:xfrm>
        </p:spPr>
        <p:txBody>
          <a:bodyPr/>
          <a:lstStyle>
            <a:lvl1pPr>
              <a:defRPr/>
            </a:lvl1pPr>
            <a:lvl2pPr>
              <a:defRPr/>
            </a:lvl2pPr>
            <a:lvl3pPr>
              <a:defRPr/>
            </a:lvl3pPr>
          </a:lstStyle>
          <a:p>
            <a:pPr lvl="0"/>
            <a:r>
              <a:rPr lang="es-ES" noProof="0" dirty="0"/>
              <a:t>Añadir texto haciendo clic</a:t>
            </a:r>
          </a:p>
          <a:p>
            <a:pPr lvl="1">
              <a:buClr>
                <a:schemeClr val="accent1"/>
              </a:buClr>
            </a:pPr>
            <a:r>
              <a:rPr lang="es-ES" dirty="0"/>
              <a:t>Segundo nivel</a:t>
            </a:r>
          </a:p>
          <a:p>
            <a:pPr lvl="2">
              <a:buClr>
                <a:schemeClr val="accent1"/>
              </a:buClr>
            </a:pPr>
            <a:r>
              <a:rPr lang="es-ES" dirty="0"/>
              <a:t>Tercer nivel</a:t>
            </a:r>
          </a:p>
        </p:txBody>
      </p:sp>
      <p:sp>
        <p:nvSpPr>
          <p:cNvPr id="3" name="Datumsplatzhalter 2">
            <a:extLst>
              <a:ext uri="{FF2B5EF4-FFF2-40B4-BE49-F238E27FC236}">
                <a16:creationId xmlns:a16="http://schemas.microsoft.com/office/drawing/2014/main" id="{68DE2E05-6712-49F0-9F11-CA750209F30B}"/>
              </a:ext>
            </a:extLst>
          </p:cNvPr>
          <p:cNvSpPr>
            <a:spLocks noGrp="1"/>
          </p:cNvSpPr>
          <p:nvPr>
            <p:ph type="dt" sz="half" idx="21"/>
          </p:nvPr>
        </p:nvSpPr>
        <p:spPr/>
        <p:txBody>
          <a:bodyPr/>
          <a:lstStyle/>
          <a:p>
            <a:r>
              <a:rPr lang="es-ES"/>
              <a:t>14.02.2019</a:t>
            </a:r>
            <a:endParaRPr lang="es-ES" dirty="0"/>
          </a:p>
        </p:txBody>
      </p:sp>
      <p:sp>
        <p:nvSpPr>
          <p:cNvPr id="4" name="Fußzeilenplatzhalter 3">
            <a:extLst>
              <a:ext uri="{FF2B5EF4-FFF2-40B4-BE49-F238E27FC236}">
                <a16:creationId xmlns:a16="http://schemas.microsoft.com/office/drawing/2014/main" id="{87E70F1E-146B-45A9-BCA7-DD029CB2E564}"/>
              </a:ext>
            </a:extLst>
          </p:cNvPr>
          <p:cNvSpPr>
            <a:spLocks noGrp="1"/>
          </p:cNvSpPr>
          <p:nvPr>
            <p:ph type="ftr" sz="quarter" idx="22"/>
          </p:nvPr>
        </p:nvSpPr>
        <p:spPr/>
        <p:txBody>
          <a:bodyPr/>
          <a:lstStyle/>
          <a:p>
            <a:r>
              <a:rPr lang="es-ES"/>
              <a:t>Título de la presentación</a:t>
            </a:r>
            <a:endParaRPr lang="es-ES" dirty="0"/>
          </a:p>
        </p:txBody>
      </p:sp>
      <p:sp>
        <p:nvSpPr>
          <p:cNvPr id="5" name="Foliennummernplatzhalter 4">
            <a:extLst>
              <a:ext uri="{FF2B5EF4-FFF2-40B4-BE49-F238E27FC236}">
                <a16:creationId xmlns:a16="http://schemas.microsoft.com/office/drawing/2014/main" id="{FED5D7B5-CBB9-4480-B09F-E66E777B1B2C}"/>
              </a:ext>
            </a:extLst>
          </p:cNvPr>
          <p:cNvSpPr>
            <a:spLocks noGrp="1"/>
          </p:cNvSpPr>
          <p:nvPr>
            <p:ph type="sldNum" sz="quarter" idx="23"/>
          </p:nvPr>
        </p:nvSpPr>
        <p:spPr/>
        <p:txBody>
          <a:bodyPr/>
          <a:lstStyle/>
          <a:p>
            <a:r>
              <a:rPr lang="es-ES"/>
              <a:t>Página </a:t>
            </a:r>
            <a:fld id="{3A8B5DB7-81A8-4ED4-916B-6B23CD603687}" type="slidenum">
              <a:rPr lang="es-ES" smtClean="0"/>
              <a:pPr/>
              <a:t>‹Nr.›</a:t>
            </a:fld>
            <a:endParaRPr lang="es-ES" dirty="0"/>
          </a:p>
        </p:txBody>
      </p:sp>
    </p:spTree>
    <p:extLst>
      <p:ext uri="{BB962C8B-B14F-4D97-AF65-F5344CB8AC3E}">
        <p14:creationId xmlns:p14="http://schemas.microsoft.com/office/powerpoint/2010/main" val="390030578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acto 1">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23135" y="123825"/>
            <a:ext cx="8893865" cy="4476494"/>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23135" y="123825"/>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7" y="240212"/>
            <a:ext cx="8342492" cy="540544"/>
          </a:xfrm>
        </p:spPr>
        <p:txBody>
          <a:bodyPr/>
          <a:lstStyle>
            <a:lvl1pPr>
              <a:defRPr/>
            </a:lvl1pPr>
          </a:lstStyle>
          <a:p>
            <a:r>
              <a:rPr lang="es-ES" dirty="0"/>
              <a:t>Añadir título haciendo clic</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140284" y="2070719"/>
            <a:ext cx="3369561" cy="1025036"/>
          </a:xfrm>
        </p:spPr>
        <p:txBody>
          <a:bodyPr/>
          <a:lstStyle>
            <a:lvl1pPr>
              <a:lnSpc>
                <a:spcPct val="100000"/>
              </a:lnSpc>
              <a:spcBef>
                <a:spcPts val="0"/>
              </a:spcBef>
              <a:defRPr sz="1200"/>
            </a:lvl1pPr>
          </a:lstStyle>
          <a:p>
            <a:r>
              <a:rPr lang="fr-FR" dirty="0"/>
              <a:t>nombre.apellidos@giz.de</a:t>
            </a:r>
          </a:p>
          <a:p>
            <a:r>
              <a:rPr lang="fr-FR" dirty="0"/>
              <a:t>T +49 (0) x xx </a:t>
            </a:r>
            <a:r>
              <a:rPr lang="fr-FR" dirty="0" err="1"/>
              <a:t>xx</a:t>
            </a:r>
            <a:r>
              <a:rPr lang="fr-FR" dirty="0"/>
              <a:t> </a:t>
            </a:r>
            <a:r>
              <a:rPr lang="fr-FR" dirty="0" err="1"/>
              <a:t>xx</a:t>
            </a:r>
            <a:r>
              <a:rPr lang="fr-FR" dirty="0"/>
              <a:t> </a:t>
            </a:r>
          </a:p>
          <a:p>
            <a:r>
              <a:rPr lang="fr-FR" dirty="0"/>
              <a:t>F +49 (0) x xx </a:t>
            </a:r>
            <a:r>
              <a:rPr lang="fr-FR" dirty="0" err="1"/>
              <a:t>xx</a:t>
            </a:r>
            <a:r>
              <a:rPr lang="fr-FR" dirty="0"/>
              <a:t> </a:t>
            </a:r>
            <a:r>
              <a:rPr lang="fr-FR" dirty="0" err="1"/>
              <a:t>xx</a:t>
            </a:r>
            <a:endParaRPr lang="fr-FR" dirty="0"/>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140284" y="1392861"/>
            <a:ext cx="3369561" cy="176276"/>
          </a:xfrm>
        </p:spPr>
        <p:txBody>
          <a:bodyPr/>
          <a:lstStyle>
            <a:lvl1pPr>
              <a:defRPr sz="1200" b="1"/>
            </a:lvl1pPr>
          </a:lstStyle>
          <a:p>
            <a:r>
              <a:rPr lang="de-DE" dirty="0" err="1"/>
              <a:t>Nombre</a:t>
            </a:r>
            <a:r>
              <a:rPr lang="de-DE" dirty="0"/>
              <a:t> y </a:t>
            </a:r>
            <a:r>
              <a:rPr lang="de-DE" dirty="0" err="1"/>
              <a:t>apellido</a:t>
            </a:r>
            <a:r>
              <a:rPr lang="de-DE" dirty="0"/>
              <a:t>(s)</a:t>
            </a:r>
            <a:endParaRPr lang="en-GB" dirty="0"/>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140284" y="1635978"/>
            <a:ext cx="3369561" cy="176276"/>
          </a:xfrm>
        </p:spPr>
        <p:txBody>
          <a:bodyPr/>
          <a:lstStyle>
            <a:lvl1pPr>
              <a:defRPr sz="1200"/>
            </a:lvl1pPr>
          </a:lstStyle>
          <a:p>
            <a:r>
              <a:rPr lang="de-DE" dirty="0" err="1"/>
              <a:t>Función</a:t>
            </a:r>
            <a:r>
              <a:rPr lang="de-DE" dirty="0"/>
              <a:t>, </a:t>
            </a:r>
            <a:r>
              <a:rPr lang="de-DE" dirty="0" err="1"/>
              <a:t>lugar</a:t>
            </a:r>
            <a:endParaRPr lang="de-DE" dirty="0"/>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6" y="1392861"/>
            <a:ext cx="1468079" cy="1702892"/>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s-ES"/>
              <a:t>Imagen</a:t>
            </a:r>
            <a:endParaRPr lang="es-ES" dirty="0"/>
          </a:p>
        </p:txBody>
      </p:sp>
      <p:sp>
        <p:nvSpPr>
          <p:cNvPr id="37" name="TextBox 7">
            <a:extLst>
              <a:ext uri="{FF2B5EF4-FFF2-40B4-BE49-F238E27FC236}">
                <a16:creationId xmlns:a16="http://schemas.microsoft.com/office/drawing/2014/main" id="{A45E5920-77D2-4E1E-832E-8A215D8A1078}"/>
              </a:ext>
            </a:extLst>
          </p:cNvPr>
          <p:cNvSpPr txBox="1"/>
          <p:nvPr userDrawn="1"/>
        </p:nvSpPr>
        <p:spPr bwMode="gray">
          <a:xfrm>
            <a:off x="784636" y="4052697"/>
            <a:ext cx="838691" cy="246221"/>
          </a:xfrm>
          <a:prstGeom prst="rect">
            <a:avLst/>
          </a:prstGeom>
          <a:noFill/>
        </p:spPr>
        <p:txBody>
          <a:bodyPr wrap="none" rtlCol="0">
            <a:spAutoFit/>
          </a:bodyPr>
          <a:lstStyle/>
          <a:p>
            <a:pPr>
              <a:spcBef>
                <a:spcPts val="2400"/>
              </a:spcBef>
              <a:buClr>
                <a:srgbClr val="C00000"/>
              </a:buClr>
            </a:pPr>
            <a:r>
              <a:rPr lang="es-ES" sz="1000">
                <a:solidFill>
                  <a:schemeClr val="tx1">
                    <a:lumMod val="75000"/>
                    <a:lumOff val="25000"/>
                  </a:schemeClr>
                </a:solidFill>
              </a:rPr>
              <a:t>www.giz.de</a:t>
            </a:r>
            <a:endParaRPr lang="es-ES" sz="1000" dirty="0">
              <a:solidFill>
                <a:schemeClr val="tx1">
                  <a:lumMod val="75000"/>
                  <a:lumOff val="25000"/>
                </a:schemeClr>
              </a:solidFill>
            </a:endParaRPr>
          </a:p>
        </p:txBody>
      </p:sp>
      <p:pic>
        <p:nvPicPr>
          <p:cNvPr id="38" name="Grafik 37" descr="Ein Bild, das Axt, Werkzeug enthält.&#10;&#10;Mit sehr hoher Zuverlässigkeit generierte Beschreibung">
            <a:extLst>
              <a:ext uri="{FF2B5EF4-FFF2-40B4-BE49-F238E27FC236}">
                <a16:creationId xmlns:a16="http://schemas.microsoft.com/office/drawing/2014/main" id="{195D3B85-8F61-41B8-939D-6F7806BB044E}"/>
              </a:ext>
            </a:extLst>
          </p:cNvPr>
          <p:cNvPicPr>
            <a:picLocks noChangeAspect="1"/>
          </p:cNvPicPr>
          <p:nvPr userDrawn="1"/>
        </p:nvPicPr>
        <p:blipFill>
          <a:blip r:embed="rId3"/>
          <a:stretch>
            <a:fillRect/>
          </a:stretch>
        </p:blipFill>
        <p:spPr bwMode="gray">
          <a:xfrm>
            <a:off x="2273484" y="4081945"/>
            <a:ext cx="290728" cy="236458"/>
          </a:xfrm>
          <a:prstGeom prst="rect">
            <a:avLst/>
          </a:prstGeom>
        </p:spPr>
      </p:pic>
      <p:grpSp>
        <p:nvGrpSpPr>
          <p:cNvPr id="40" name="Gruppieren 39">
            <a:extLst>
              <a:ext uri="{FF2B5EF4-FFF2-40B4-BE49-F238E27FC236}">
                <a16:creationId xmlns:a16="http://schemas.microsoft.com/office/drawing/2014/main" id="{58EDDA33-F3A1-4081-87DD-3B5C06FD4DD3}"/>
              </a:ext>
            </a:extLst>
          </p:cNvPr>
          <p:cNvGrpSpPr/>
          <p:nvPr userDrawn="1"/>
        </p:nvGrpSpPr>
        <p:grpSpPr bwMode="gray">
          <a:xfrm>
            <a:off x="444492" y="4029252"/>
            <a:ext cx="262622" cy="297258"/>
            <a:chOff x="4933951" y="-41275"/>
            <a:chExt cx="2130425" cy="2411413"/>
          </a:xfrm>
        </p:grpSpPr>
        <p:sp>
          <p:nvSpPr>
            <p:cNvPr id="41" name="Freeform 6">
              <a:extLst>
                <a:ext uri="{FF2B5EF4-FFF2-40B4-BE49-F238E27FC236}">
                  <a16:creationId xmlns:a16="http://schemas.microsoft.com/office/drawing/2014/main" id="{29CE574A-E366-49FD-9460-14AADB765FE9}"/>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7">
              <a:extLst>
                <a:ext uri="{FF2B5EF4-FFF2-40B4-BE49-F238E27FC236}">
                  <a16:creationId xmlns:a16="http://schemas.microsoft.com/office/drawing/2014/main" id="{38A2A830-AF34-4C5B-87EB-D628018EE322}"/>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8">
              <a:extLst>
                <a:ext uri="{FF2B5EF4-FFF2-40B4-BE49-F238E27FC236}">
                  <a16:creationId xmlns:a16="http://schemas.microsoft.com/office/drawing/2014/main" id="{EF5B3A25-E6A5-43A3-AFD2-A4D64B803FEB}"/>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9">
              <a:extLst>
                <a:ext uri="{FF2B5EF4-FFF2-40B4-BE49-F238E27FC236}">
                  <a16:creationId xmlns:a16="http://schemas.microsoft.com/office/drawing/2014/main" id="{456DF07A-687E-4C5E-A327-5581E21105CD}"/>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10">
              <a:extLst>
                <a:ext uri="{FF2B5EF4-FFF2-40B4-BE49-F238E27FC236}">
                  <a16:creationId xmlns:a16="http://schemas.microsoft.com/office/drawing/2014/main" id="{A1EFA999-3BA8-4B1E-B6F4-0A44A111E24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46" name="TextBox 7">
            <a:extLst>
              <a:ext uri="{FF2B5EF4-FFF2-40B4-BE49-F238E27FC236}">
                <a16:creationId xmlns:a16="http://schemas.microsoft.com/office/drawing/2014/main" id="{AB1D21B3-5EA8-4583-8B39-5C5D45B4127F}"/>
              </a:ext>
            </a:extLst>
          </p:cNvPr>
          <p:cNvSpPr txBox="1"/>
          <p:nvPr userDrawn="1"/>
        </p:nvSpPr>
        <p:spPr bwMode="gray">
          <a:xfrm>
            <a:off x="2622199" y="4052697"/>
            <a:ext cx="1773242" cy="246221"/>
          </a:xfrm>
          <a:prstGeom prst="rect">
            <a:avLst/>
          </a:prstGeom>
          <a:noFill/>
        </p:spPr>
        <p:txBody>
          <a:bodyPr wrap="none" rtlCol="0">
            <a:spAutoFit/>
          </a:bodyPr>
          <a:lstStyle/>
          <a:p>
            <a:pPr>
              <a:spcBef>
                <a:spcPts val="2400"/>
              </a:spcBef>
              <a:buClr>
                <a:srgbClr val="C00000"/>
              </a:buClr>
            </a:pPr>
            <a:r>
              <a:rPr lang="es-ES" sz="1000">
                <a:solidFill>
                  <a:schemeClr val="tx1">
                    <a:lumMod val="75000"/>
                    <a:lumOff val="25000"/>
                  </a:schemeClr>
                </a:solidFill>
              </a:rPr>
              <a:t>https://twitter.com/giz_gmbh</a:t>
            </a:r>
            <a:endParaRPr lang="es-ES" sz="1000" dirty="0">
              <a:solidFill>
                <a:schemeClr val="tx1">
                  <a:lumMod val="75000"/>
                  <a:lumOff val="25000"/>
                </a:schemeClr>
              </a:solidFill>
            </a:endParaRPr>
          </a:p>
        </p:txBody>
      </p:sp>
      <p:sp>
        <p:nvSpPr>
          <p:cNvPr id="2" name="Datumsplatzhalter 1">
            <a:extLst>
              <a:ext uri="{FF2B5EF4-FFF2-40B4-BE49-F238E27FC236}">
                <a16:creationId xmlns:a16="http://schemas.microsoft.com/office/drawing/2014/main" id="{CEA6B603-AED2-46A7-AE29-2D5EAAC6246B}"/>
              </a:ext>
            </a:extLst>
          </p:cNvPr>
          <p:cNvSpPr>
            <a:spLocks noGrp="1"/>
          </p:cNvSpPr>
          <p:nvPr>
            <p:ph type="dt" sz="half" idx="24"/>
          </p:nvPr>
        </p:nvSpPr>
        <p:spPr/>
        <p:txBody>
          <a:bodyPr/>
          <a:lstStyle/>
          <a:p>
            <a:r>
              <a:rPr lang="es-ES"/>
              <a:t>14.02.2019</a:t>
            </a:r>
            <a:endParaRPr lang="es-ES" dirty="0"/>
          </a:p>
        </p:txBody>
      </p:sp>
      <p:sp>
        <p:nvSpPr>
          <p:cNvPr id="3" name="Fußzeilenplatzhalter 2">
            <a:extLst>
              <a:ext uri="{FF2B5EF4-FFF2-40B4-BE49-F238E27FC236}">
                <a16:creationId xmlns:a16="http://schemas.microsoft.com/office/drawing/2014/main" id="{B8739D72-540A-49AE-BA89-13BD14BF0156}"/>
              </a:ext>
            </a:extLst>
          </p:cNvPr>
          <p:cNvSpPr>
            <a:spLocks noGrp="1"/>
          </p:cNvSpPr>
          <p:nvPr>
            <p:ph type="ftr" sz="quarter" idx="25"/>
          </p:nvPr>
        </p:nvSpPr>
        <p:spPr/>
        <p:txBody>
          <a:bodyPr/>
          <a:lstStyle/>
          <a:p>
            <a:r>
              <a:rPr lang="es-ES"/>
              <a:t>Título de la presentación</a:t>
            </a:r>
            <a:endParaRPr lang="es-ES" dirty="0"/>
          </a:p>
        </p:txBody>
      </p:sp>
      <p:sp>
        <p:nvSpPr>
          <p:cNvPr id="4" name="Foliennummernplatzhalter 3">
            <a:extLst>
              <a:ext uri="{FF2B5EF4-FFF2-40B4-BE49-F238E27FC236}">
                <a16:creationId xmlns:a16="http://schemas.microsoft.com/office/drawing/2014/main" id="{E73BDBE8-98AD-471D-A81E-67AAC5819DBE}"/>
              </a:ext>
            </a:extLst>
          </p:cNvPr>
          <p:cNvSpPr>
            <a:spLocks noGrp="1"/>
          </p:cNvSpPr>
          <p:nvPr>
            <p:ph type="sldNum" sz="quarter" idx="26"/>
          </p:nvPr>
        </p:nvSpPr>
        <p:spPr/>
        <p:txBody>
          <a:bodyPr/>
          <a:lstStyle/>
          <a:p>
            <a:r>
              <a:rPr lang="es-ES"/>
              <a:t>Página </a:t>
            </a:r>
            <a:fld id="{3A8B5DB7-81A8-4ED4-916B-6B23CD603687}" type="slidenum">
              <a:rPr lang="es-ES" smtClean="0"/>
              <a:pPr/>
              <a:t>‹Nr.›</a:t>
            </a:fld>
            <a:endParaRPr lang="es-ES" dirty="0"/>
          </a:p>
        </p:txBody>
      </p:sp>
      <p:sp>
        <p:nvSpPr>
          <p:cNvPr id="5" name="TextBox 7">
            <a:extLst>
              <a:ext uri="{FF2B5EF4-FFF2-40B4-BE49-F238E27FC236}">
                <a16:creationId xmlns:a16="http://schemas.microsoft.com/office/drawing/2014/main" id="{7946B6B2-7D51-4BCD-926C-0BCC89B1D4EE}"/>
              </a:ext>
            </a:extLst>
          </p:cNvPr>
          <p:cNvSpPr txBox="1"/>
          <p:nvPr userDrawn="1"/>
        </p:nvSpPr>
        <p:spPr bwMode="gray">
          <a:xfrm>
            <a:off x="5253681" y="4052697"/>
            <a:ext cx="2696572" cy="246221"/>
          </a:xfrm>
          <a:prstGeom prst="rect">
            <a:avLst/>
          </a:prstGeom>
          <a:noFill/>
        </p:spPr>
        <p:txBody>
          <a:bodyPr wrap="none" rtlCol="0">
            <a:spAutoFit/>
          </a:bodyPr>
          <a:lstStyle/>
          <a:p>
            <a:pPr>
              <a:spcBef>
                <a:spcPts val="2400"/>
              </a:spcBef>
              <a:buClr>
                <a:srgbClr val="C00000"/>
              </a:buClr>
            </a:pPr>
            <a:r>
              <a:rPr lang="de-DE" sz="1000" dirty="0">
                <a:solidFill>
                  <a:schemeClr val="tx1">
                    <a:lumMod val="75000"/>
                    <a:lumOff val="25000"/>
                  </a:schemeClr>
                </a:solidFill>
              </a:rPr>
              <a:t>https://www.linkedin.com/company/gizgmbh</a:t>
            </a:r>
          </a:p>
        </p:txBody>
      </p:sp>
      <p:pic>
        <p:nvPicPr>
          <p:cNvPr id="7" name="Grafik 6" descr="Ein Bild, das Zeichnung, Schild enthält.&#10;&#10;Automatisch generierte Beschreibung">
            <a:extLst>
              <a:ext uri="{FF2B5EF4-FFF2-40B4-BE49-F238E27FC236}">
                <a16:creationId xmlns:a16="http://schemas.microsoft.com/office/drawing/2014/main" id="{F7404532-AA0D-4B92-9E20-41A9DBF17A7E}"/>
              </a:ext>
            </a:extLst>
          </p:cNvPr>
          <p:cNvPicPr>
            <a:picLocks noChangeAspect="1"/>
          </p:cNvPicPr>
          <p:nvPr userDrawn="1"/>
        </p:nvPicPr>
        <p:blipFill>
          <a:blip r:embed="rId4"/>
          <a:stretch>
            <a:fillRect/>
          </a:stretch>
        </p:blipFill>
        <p:spPr>
          <a:xfrm>
            <a:off x="4977909" y="4052697"/>
            <a:ext cx="275772" cy="234514"/>
          </a:xfrm>
          <a:prstGeom prst="rect">
            <a:avLst/>
          </a:prstGeom>
        </p:spPr>
      </p:pic>
    </p:spTree>
    <p:extLst>
      <p:ext uri="{BB962C8B-B14F-4D97-AF65-F5344CB8AC3E}">
        <p14:creationId xmlns:p14="http://schemas.microsoft.com/office/powerpoint/2010/main" val="140540611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acto 2">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23135" y="123825"/>
            <a:ext cx="8893865" cy="4476494"/>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23135" y="123825"/>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784636" y="4052697"/>
            <a:ext cx="838691" cy="246221"/>
          </a:xfrm>
          <a:prstGeom prst="rect">
            <a:avLst/>
          </a:prstGeom>
          <a:noFill/>
        </p:spPr>
        <p:txBody>
          <a:bodyPr wrap="none" rtlCol="0">
            <a:spAutoFit/>
          </a:bodyPr>
          <a:lstStyle/>
          <a:p>
            <a:pPr>
              <a:spcBef>
                <a:spcPts val="2400"/>
              </a:spcBef>
              <a:buClr>
                <a:srgbClr val="C00000"/>
              </a:buClr>
            </a:pPr>
            <a:r>
              <a:rPr lang="es-ES" sz="1000">
                <a:solidFill>
                  <a:schemeClr val="tx1">
                    <a:lumMod val="75000"/>
                    <a:lumOff val="25000"/>
                  </a:schemeClr>
                </a:solidFill>
              </a:rPr>
              <a:t>www.giz.de</a:t>
            </a:r>
            <a:endParaRPr lang="es-ES" sz="1000" dirty="0">
              <a:solidFill>
                <a:schemeClr val="tx1">
                  <a:lumMod val="75000"/>
                  <a:lumOff val="25000"/>
                </a:schemeClr>
              </a:solidFill>
            </a:endParaRP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3"/>
          <a:stretch>
            <a:fillRect/>
          </a:stretch>
        </p:blipFill>
        <p:spPr bwMode="gray">
          <a:xfrm>
            <a:off x="2273484" y="4081945"/>
            <a:ext cx="290728" cy="236458"/>
          </a:xfrm>
          <a:prstGeom prst="rect">
            <a:avLst/>
          </a:prstGeom>
        </p:spPr>
      </p:pic>
      <p:grpSp>
        <p:nvGrpSpPr>
          <p:cNvPr id="45" name="Gruppieren 44">
            <a:extLst>
              <a:ext uri="{FF2B5EF4-FFF2-40B4-BE49-F238E27FC236}">
                <a16:creationId xmlns:a16="http://schemas.microsoft.com/office/drawing/2014/main" id="{5C7EA8DE-E5C0-4542-A14B-2F893BDFC8D1}"/>
              </a:ext>
            </a:extLst>
          </p:cNvPr>
          <p:cNvGrpSpPr/>
          <p:nvPr userDrawn="1"/>
        </p:nvGrpSpPr>
        <p:grpSpPr bwMode="gray">
          <a:xfrm>
            <a:off x="444492" y="4029252"/>
            <a:ext cx="262622" cy="297258"/>
            <a:chOff x="4933951" y="-41275"/>
            <a:chExt cx="2130425" cy="2411413"/>
          </a:xfrm>
        </p:grpSpPr>
        <p:sp>
          <p:nvSpPr>
            <p:cNvPr id="46" name="Freeform 6">
              <a:extLst>
                <a:ext uri="{FF2B5EF4-FFF2-40B4-BE49-F238E27FC236}">
                  <a16:creationId xmlns:a16="http://schemas.microsoft.com/office/drawing/2014/main" id="{05EE60F5-13C7-4FF2-87FA-B42FCFE9CCF1}"/>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7">
              <a:extLst>
                <a:ext uri="{FF2B5EF4-FFF2-40B4-BE49-F238E27FC236}">
                  <a16:creationId xmlns:a16="http://schemas.microsoft.com/office/drawing/2014/main" id="{BAA2DC66-D523-4725-9384-AA70E4C61DD3}"/>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8">
              <a:extLst>
                <a:ext uri="{FF2B5EF4-FFF2-40B4-BE49-F238E27FC236}">
                  <a16:creationId xmlns:a16="http://schemas.microsoft.com/office/drawing/2014/main" id="{575115B3-4C7D-4A6F-93E9-3A63D5591B69}"/>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9">
              <a:extLst>
                <a:ext uri="{FF2B5EF4-FFF2-40B4-BE49-F238E27FC236}">
                  <a16:creationId xmlns:a16="http://schemas.microsoft.com/office/drawing/2014/main" id="{CFB7063B-0DFA-4BB9-957F-7F068926E556}"/>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10">
              <a:extLst>
                <a:ext uri="{FF2B5EF4-FFF2-40B4-BE49-F238E27FC236}">
                  <a16:creationId xmlns:a16="http://schemas.microsoft.com/office/drawing/2014/main" id="{131A025F-51C1-46B8-8513-E958EFF8699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622199" y="4052697"/>
            <a:ext cx="1773242" cy="246221"/>
          </a:xfrm>
          <a:prstGeom prst="rect">
            <a:avLst/>
          </a:prstGeom>
          <a:noFill/>
        </p:spPr>
        <p:txBody>
          <a:bodyPr wrap="none" rtlCol="0">
            <a:spAutoFit/>
          </a:bodyPr>
          <a:lstStyle/>
          <a:p>
            <a:pPr>
              <a:spcBef>
                <a:spcPts val="2400"/>
              </a:spcBef>
              <a:buClr>
                <a:srgbClr val="C00000"/>
              </a:buClr>
            </a:pPr>
            <a:r>
              <a:rPr lang="es-ES" sz="1000">
                <a:solidFill>
                  <a:schemeClr val="tx1">
                    <a:lumMod val="75000"/>
                    <a:lumOff val="25000"/>
                  </a:schemeClr>
                </a:solidFill>
              </a:rPr>
              <a:t>https://twitter.com/giz_gmbh</a:t>
            </a:r>
            <a:endParaRPr lang="es-ES" sz="1000" dirty="0">
              <a:solidFill>
                <a:schemeClr val="tx1">
                  <a:lumMod val="75000"/>
                  <a:lumOff val="25000"/>
                </a:schemeClr>
              </a:solidFill>
            </a:endParaRPr>
          </a:p>
        </p:txBody>
      </p:sp>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59062" y="2070719"/>
            <a:ext cx="2570185" cy="601268"/>
          </a:xfrm>
        </p:spPr>
        <p:txBody>
          <a:bodyPr/>
          <a:lstStyle>
            <a:lvl1pPr>
              <a:lnSpc>
                <a:spcPct val="100000"/>
              </a:lnSpc>
              <a:spcBef>
                <a:spcPts val="0"/>
              </a:spcBef>
              <a:defRPr sz="1200"/>
            </a:lvl1pPr>
          </a:lstStyle>
          <a:p>
            <a:r>
              <a:rPr lang="fr-FR" dirty="0"/>
              <a:t>nombre.apellidos@giz.de</a:t>
            </a:r>
          </a:p>
          <a:p>
            <a:r>
              <a:rPr lang="fr-FR" dirty="0"/>
              <a:t>T +49 (0) x xx </a:t>
            </a:r>
            <a:r>
              <a:rPr lang="fr-FR" dirty="0" err="1"/>
              <a:t>xx</a:t>
            </a:r>
            <a:r>
              <a:rPr lang="fr-FR" dirty="0"/>
              <a:t> </a:t>
            </a:r>
            <a:r>
              <a:rPr lang="fr-FR" dirty="0" err="1"/>
              <a:t>xx</a:t>
            </a:r>
            <a:r>
              <a:rPr lang="fr-FR" dirty="0"/>
              <a:t> </a:t>
            </a:r>
          </a:p>
          <a:p>
            <a:r>
              <a:rPr lang="fr-FR" dirty="0"/>
              <a:t>F +49 (0) x xx </a:t>
            </a:r>
            <a:r>
              <a:rPr lang="fr-FR" dirty="0" err="1"/>
              <a:t>xx</a:t>
            </a:r>
            <a:r>
              <a:rPr lang="fr-FR" dirty="0"/>
              <a:t> </a:t>
            </a:r>
            <a:r>
              <a:rPr lang="fr-FR" dirty="0" err="1"/>
              <a:t>xx</a:t>
            </a:r>
            <a:endParaRPr lang="fr-FR" dirty="0"/>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1959062" y="1392861"/>
            <a:ext cx="2570185" cy="176276"/>
          </a:xfrm>
        </p:spPr>
        <p:txBody>
          <a:bodyPr/>
          <a:lstStyle>
            <a:lvl1pPr>
              <a:defRPr sz="1200" b="1"/>
            </a:lvl1pPr>
          </a:lstStyle>
          <a:p>
            <a:r>
              <a:rPr lang="de-DE" dirty="0" err="1"/>
              <a:t>Nombre</a:t>
            </a:r>
            <a:r>
              <a:rPr lang="de-DE" dirty="0"/>
              <a:t> y </a:t>
            </a:r>
            <a:r>
              <a:rPr lang="de-DE" dirty="0" err="1"/>
              <a:t>apellido</a:t>
            </a:r>
            <a:r>
              <a:rPr lang="de-DE" dirty="0"/>
              <a:t>(s)</a:t>
            </a:r>
            <a:endParaRPr lang="en-GB" dirty="0"/>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59062" y="1635978"/>
            <a:ext cx="2570185" cy="176276"/>
          </a:xfrm>
        </p:spPr>
        <p:txBody>
          <a:bodyPr/>
          <a:lstStyle>
            <a:lvl1pPr>
              <a:defRPr sz="1200"/>
            </a:lvl1pPr>
          </a:lstStyle>
          <a:p>
            <a:r>
              <a:rPr lang="de-DE" dirty="0" err="1"/>
              <a:t>Función</a:t>
            </a:r>
            <a:r>
              <a:rPr lang="de-DE" dirty="0"/>
              <a:t>, </a:t>
            </a:r>
            <a:r>
              <a:rPr lang="de-DE" dirty="0" err="1"/>
              <a:t>lugar</a:t>
            </a:r>
            <a:endParaRPr lang="de-DE" dirty="0"/>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449818" y="1392861"/>
            <a:ext cx="1342015" cy="1556665"/>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s-ES"/>
              <a:t>Imagen</a:t>
            </a:r>
            <a:endParaRPr lang="es-ES" dirty="0"/>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242653" y="2070719"/>
            <a:ext cx="2671574" cy="601268"/>
          </a:xfrm>
        </p:spPr>
        <p:txBody>
          <a:bodyPr/>
          <a:lstStyle>
            <a:lvl1pPr>
              <a:lnSpc>
                <a:spcPct val="100000"/>
              </a:lnSpc>
              <a:spcBef>
                <a:spcPts val="0"/>
              </a:spcBef>
              <a:defRPr sz="1200"/>
            </a:lvl1pPr>
          </a:lstStyle>
          <a:p>
            <a:r>
              <a:rPr lang="fr-FR" dirty="0"/>
              <a:t>nombre.apellidos@giz.de</a:t>
            </a:r>
          </a:p>
          <a:p>
            <a:r>
              <a:rPr lang="fr-FR" dirty="0"/>
              <a:t>T +49 (0) x xx </a:t>
            </a:r>
            <a:r>
              <a:rPr lang="fr-FR" dirty="0" err="1"/>
              <a:t>xx</a:t>
            </a:r>
            <a:r>
              <a:rPr lang="fr-FR" dirty="0"/>
              <a:t> </a:t>
            </a:r>
            <a:r>
              <a:rPr lang="fr-FR" dirty="0" err="1"/>
              <a:t>xx</a:t>
            </a:r>
            <a:r>
              <a:rPr lang="fr-FR" dirty="0"/>
              <a:t> </a:t>
            </a:r>
          </a:p>
          <a:p>
            <a:r>
              <a:rPr lang="fr-FR" dirty="0"/>
              <a:t>F +49 (0) x xx </a:t>
            </a:r>
            <a:r>
              <a:rPr lang="fr-FR" dirty="0" err="1"/>
              <a:t>xx</a:t>
            </a:r>
            <a:r>
              <a:rPr lang="fr-FR" dirty="0"/>
              <a:t> </a:t>
            </a:r>
            <a:r>
              <a:rPr lang="fr-FR" dirty="0" err="1"/>
              <a:t>xx</a:t>
            </a:r>
            <a:endParaRPr lang="fr-FR" dirty="0"/>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6242653" y="1392861"/>
            <a:ext cx="2671574" cy="176276"/>
          </a:xfrm>
        </p:spPr>
        <p:txBody>
          <a:bodyPr/>
          <a:lstStyle>
            <a:lvl1pPr>
              <a:defRPr sz="1200" b="1"/>
            </a:lvl1pPr>
          </a:lstStyle>
          <a:p>
            <a:r>
              <a:rPr lang="de-DE" dirty="0" err="1"/>
              <a:t>Nombre</a:t>
            </a:r>
            <a:r>
              <a:rPr lang="de-DE" dirty="0"/>
              <a:t> y </a:t>
            </a:r>
            <a:r>
              <a:rPr lang="de-DE" dirty="0" err="1"/>
              <a:t>apellido</a:t>
            </a:r>
            <a:r>
              <a:rPr lang="de-DE" dirty="0"/>
              <a:t>(s)</a:t>
            </a:r>
            <a:endParaRPr lang="en-GB" dirty="0"/>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242653" y="1635978"/>
            <a:ext cx="2671574" cy="176276"/>
          </a:xfrm>
        </p:spPr>
        <p:txBody>
          <a:bodyPr/>
          <a:lstStyle>
            <a:lvl1pPr>
              <a:defRPr sz="1200"/>
            </a:lvl1pPr>
          </a:lstStyle>
          <a:p>
            <a:r>
              <a:rPr lang="de-DE" dirty="0" err="1"/>
              <a:t>Función</a:t>
            </a:r>
            <a:r>
              <a:rPr lang="de-DE" dirty="0"/>
              <a:t>, </a:t>
            </a:r>
            <a:r>
              <a:rPr lang="de-DE" dirty="0" err="1"/>
              <a:t>lugar</a:t>
            </a:r>
            <a:endParaRPr lang="de-DE" dirty="0"/>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4733408" y="1392861"/>
            <a:ext cx="1342015" cy="1556665"/>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s-ES"/>
              <a:t>Imagen</a:t>
            </a:r>
            <a:endParaRPr lang="es-ES" dirty="0"/>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449816" y="240212"/>
            <a:ext cx="8464411" cy="540544"/>
          </a:xfrm>
        </p:spPr>
        <p:txBody>
          <a:bodyPr/>
          <a:lstStyle>
            <a:lvl1pPr>
              <a:defRPr/>
            </a:lvl1pPr>
          </a:lstStyle>
          <a:p>
            <a:r>
              <a:rPr lang="es-ES" dirty="0"/>
              <a:t>Añadir título haciendo clic</a:t>
            </a:r>
          </a:p>
        </p:txBody>
      </p:sp>
      <p:sp>
        <p:nvSpPr>
          <p:cNvPr id="2" name="Datumsplatzhalter 1">
            <a:extLst>
              <a:ext uri="{FF2B5EF4-FFF2-40B4-BE49-F238E27FC236}">
                <a16:creationId xmlns:a16="http://schemas.microsoft.com/office/drawing/2014/main" id="{41E483CD-F19D-41A3-BDCA-6CBC957D249B}"/>
              </a:ext>
            </a:extLst>
          </p:cNvPr>
          <p:cNvSpPr>
            <a:spLocks noGrp="1"/>
          </p:cNvSpPr>
          <p:nvPr>
            <p:ph type="dt" sz="half" idx="28"/>
          </p:nvPr>
        </p:nvSpPr>
        <p:spPr/>
        <p:txBody>
          <a:bodyPr/>
          <a:lstStyle/>
          <a:p>
            <a:r>
              <a:rPr lang="es-ES"/>
              <a:t>14.02.2019</a:t>
            </a:r>
            <a:endParaRPr lang="es-ES" dirty="0"/>
          </a:p>
        </p:txBody>
      </p:sp>
      <p:sp>
        <p:nvSpPr>
          <p:cNvPr id="3" name="Fußzeilenplatzhalter 2">
            <a:extLst>
              <a:ext uri="{FF2B5EF4-FFF2-40B4-BE49-F238E27FC236}">
                <a16:creationId xmlns:a16="http://schemas.microsoft.com/office/drawing/2014/main" id="{BB06DC9B-073A-4FF3-9BA2-1E75789AF6F5}"/>
              </a:ext>
            </a:extLst>
          </p:cNvPr>
          <p:cNvSpPr>
            <a:spLocks noGrp="1"/>
          </p:cNvSpPr>
          <p:nvPr>
            <p:ph type="ftr" sz="quarter" idx="29"/>
          </p:nvPr>
        </p:nvSpPr>
        <p:spPr/>
        <p:txBody>
          <a:bodyPr/>
          <a:lstStyle/>
          <a:p>
            <a:r>
              <a:rPr lang="es-ES"/>
              <a:t>Título de la presentación</a:t>
            </a:r>
            <a:endParaRPr lang="es-ES" dirty="0"/>
          </a:p>
        </p:txBody>
      </p:sp>
      <p:sp>
        <p:nvSpPr>
          <p:cNvPr id="4" name="Foliennummernplatzhalter 3">
            <a:extLst>
              <a:ext uri="{FF2B5EF4-FFF2-40B4-BE49-F238E27FC236}">
                <a16:creationId xmlns:a16="http://schemas.microsoft.com/office/drawing/2014/main" id="{AD5C1195-3510-4D99-97F7-C8AE84ACDFFE}"/>
              </a:ext>
            </a:extLst>
          </p:cNvPr>
          <p:cNvSpPr>
            <a:spLocks noGrp="1"/>
          </p:cNvSpPr>
          <p:nvPr>
            <p:ph type="sldNum" sz="quarter" idx="30"/>
          </p:nvPr>
        </p:nvSpPr>
        <p:spPr/>
        <p:txBody>
          <a:bodyPr/>
          <a:lstStyle/>
          <a:p>
            <a:r>
              <a:rPr lang="es-ES"/>
              <a:t>Página </a:t>
            </a:r>
            <a:fld id="{3A8B5DB7-81A8-4ED4-916B-6B23CD603687}" type="slidenum">
              <a:rPr lang="es-ES" smtClean="0"/>
              <a:pPr/>
              <a:t>‹Nr.›</a:t>
            </a:fld>
            <a:endParaRPr lang="es-ES" dirty="0"/>
          </a:p>
        </p:txBody>
      </p:sp>
      <p:sp>
        <p:nvSpPr>
          <p:cNvPr id="5" name="TextBox 7">
            <a:extLst>
              <a:ext uri="{FF2B5EF4-FFF2-40B4-BE49-F238E27FC236}">
                <a16:creationId xmlns:a16="http://schemas.microsoft.com/office/drawing/2014/main" id="{5E9F2CB2-927E-4CF8-98C1-39455574EEC8}"/>
              </a:ext>
            </a:extLst>
          </p:cNvPr>
          <p:cNvSpPr txBox="1"/>
          <p:nvPr userDrawn="1"/>
        </p:nvSpPr>
        <p:spPr bwMode="gray">
          <a:xfrm>
            <a:off x="5253681" y="4052697"/>
            <a:ext cx="2696572" cy="246221"/>
          </a:xfrm>
          <a:prstGeom prst="rect">
            <a:avLst/>
          </a:prstGeom>
          <a:noFill/>
        </p:spPr>
        <p:txBody>
          <a:bodyPr wrap="none" rtlCol="0">
            <a:spAutoFit/>
          </a:bodyPr>
          <a:lstStyle/>
          <a:p>
            <a:pPr>
              <a:spcBef>
                <a:spcPts val="2400"/>
              </a:spcBef>
              <a:buClr>
                <a:srgbClr val="C00000"/>
              </a:buClr>
            </a:pPr>
            <a:r>
              <a:rPr lang="de-DE" sz="1000" dirty="0">
                <a:solidFill>
                  <a:schemeClr val="tx1">
                    <a:lumMod val="75000"/>
                    <a:lumOff val="25000"/>
                  </a:schemeClr>
                </a:solidFill>
              </a:rPr>
              <a:t>https://www.linkedin.com/company/gizgmbh</a:t>
            </a:r>
          </a:p>
        </p:txBody>
      </p:sp>
      <p:pic>
        <p:nvPicPr>
          <p:cNvPr id="7" name="Grafik 6" descr="Ein Bild, das Zeichnung, Schild enthält.&#10;&#10;Automatisch generierte Beschreibung">
            <a:extLst>
              <a:ext uri="{FF2B5EF4-FFF2-40B4-BE49-F238E27FC236}">
                <a16:creationId xmlns:a16="http://schemas.microsoft.com/office/drawing/2014/main" id="{04C8E04C-5543-426D-99CE-6C16EE4F6819}"/>
              </a:ext>
            </a:extLst>
          </p:cNvPr>
          <p:cNvPicPr>
            <a:picLocks noChangeAspect="1"/>
          </p:cNvPicPr>
          <p:nvPr userDrawn="1"/>
        </p:nvPicPr>
        <p:blipFill>
          <a:blip r:embed="rId4"/>
          <a:stretch>
            <a:fillRect/>
          </a:stretch>
        </p:blipFill>
        <p:spPr>
          <a:xfrm>
            <a:off x="4977909" y="4052697"/>
            <a:ext cx="275772" cy="234514"/>
          </a:xfrm>
          <a:prstGeom prst="rect">
            <a:avLst/>
          </a:prstGeom>
        </p:spPr>
      </p:pic>
    </p:spTree>
    <p:extLst>
      <p:ext uri="{BB962C8B-B14F-4D97-AF65-F5344CB8AC3E}">
        <p14:creationId xmlns:p14="http://schemas.microsoft.com/office/powerpoint/2010/main" val="141969071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o 3">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23135" y="123825"/>
            <a:ext cx="8893865" cy="4476494"/>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33351" y="123825"/>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240212"/>
            <a:ext cx="8560833" cy="540544"/>
          </a:xfrm>
        </p:spPr>
        <p:txBody>
          <a:bodyPr/>
          <a:lstStyle>
            <a:lvl1pPr>
              <a:defRPr/>
            </a:lvl1pPr>
          </a:lstStyle>
          <a:p>
            <a:r>
              <a:rPr lang="es-ES" dirty="0"/>
              <a:t>Añadir título haciendo clic</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2974463"/>
            <a:ext cx="2608495" cy="540112"/>
          </a:xfrm>
        </p:spPr>
        <p:txBody>
          <a:bodyPr/>
          <a:lstStyle>
            <a:lvl1pPr>
              <a:lnSpc>
                <a:spcPct val="100000"/>
              </a:lnSpc>
              <a:spcBef>
                <a:spcPts val="0"/>
              </a:spcBef>
              <a:defRPr sz="1000"/>
            </a:lvl1pPr>
          </a:lstStyle>
          <a:p>
            <a:r>
              <a:rPr lang="fr-FR" dirty="0"/>
              <a:t>nombre.apellidos@giz.de</a:t>
            </a:r>
          </a:p>
          <a:p>
            <a:r>
              <a:rPr lang="fr-FR" dirty="0"/>
              <a:t>T +49 (0) x xx </a:t>
            </a:r>
            <a:r>
              <a:rPr lang="fr-FR" dirty="0" err="1"/>
              <a:t>xx</a:t>
            </a:r>
            <a:r>
              <a:rPr lang="fr-FR" dirty="0"/>
              <a:t> </a:t>
            </a:r>
            <a:r>
              <a:rPr lang="fr-FR" dirty="0" err="1"/>
              <a:t>xx</a:t>
            </a:r>
            <a:r>
              <a:rPr lang="fr-FR" dirty="0"/>
              <a:t> </a:t>
            </a:r>
          </a:p>
          <a:p>
            <a:r>
              <a:rPr lang="fr-FR" dirty="0"/>
              <a:t>F +49 (0) x xx </a:t>
            </a:r>
            <a:r>
              <a:rPr lang="fr-FR" dirty="0" err="1"/>
              <a:t>xx</a:t>
            </a:r>
            <a:r>
              <a:rPr lang="fr-FR" dirty="0"/>
              <a:t> </a:t>
            </a:r>
            <a:r>
              <a:rPr lang="fr-FR" dirty="0" err="1"/>
              <a:t>xx</a:t>
            </a:r>
            <a:endParaRPr lang="fr-FR" dirty="0"/>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9816" y="2508898"/>
            <a:ext cx="2608495" cy="176276"/>
          </a:xfrm>
        </p:spPr>
        <p:txBody>
          <a:bodyPr/>
          <a:lstStyle>
            <a:lvl1pPr>
              <a:defRPr sz="1000" b="1"/>
            </a:lvl1pPr>
          </a:lstStyle>
          <a:p>
            <a:r>
              <a:rPr lang="de-DE" dirty="0" err="1"/>
              <a:t>Nombre</a:t>
            </a:r>
            <a:r>
              <a:rPr lang="de-DE" dirty="0"/>
              <a:t> y </a:t>
            </a:r>
            <a:r>
              <a:rPr lang="de-DE" dirty="0" err="1"/>
              <a:t>apellido</a:t>
            </a:r>
            <a:r>
              <a:rPr lang="de-DE" dirty="0"/>
              <a:t>(s)</a:t>
            </a:r>
            <a:endParaRPr lang="en-GB" dirty="0"/>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686369"/>
            <a:ext cx="2608495" cy="176276"/>
          </a:xfrm>
        </p:spPr>
        <p:txBody>
          <a:bodyPr/>
          <a:lstStyle>
            <a:lvl1pPr>
              <a:defRPr sz="1000"/>
            </a:lvl1pPr>
          </a:lstStyle>
          <a:p>
            <a:r>
              <a:rPr lang="de-DE" dirty="0" err="1"/>
              <a:t>Función</a:t>
            </a:r>
            <a:r>
              <a:rPr lang="de-DE" dirty="0"/>
              <a:t>, </a:t>
            </a:r>
            <a:r>
              <a:rPr lang="de-DE" dirty="0" err="1"/>
              <a:t>lugar</a:t>
            </a:r>
            <a:endParaRPr lang="de-DE" dirty="0"/>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8" y="1177157"/>
            <a:ext cx="1016580" cy="1179178"/>
          </a:xfr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s-ES"/>
              <a:t>Imagen</a:t>
            </a:r>
            <a:endParaRPr lang="es-ES" dirty="0"/>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2974463"/>
            <a:ext cx="2608495" cy="540112"/>
          </a:xfrm>
        </p:spPr>
        <p:txBody>
          <a:bodyPr/>
          <a:lstStyle>
            <a:lvl1pPr>
              <a:lnSpc>
                <a:spcPct val="100000"/>
              </a:lnSpc>
              <a:spcBef>
                <a:spcPts val="0"/>
              </a:spcBef>
              <a:defRPr sz="1000"/>
            </a:lvl1pPr>
          </a:lstStyle>
          <a:p>
            <a:r>
              <a:rPr lang="fr-FR" dirty="0"/>
              <a:t>nombre.apellidos@giz.de</a:t>
            </a:r>
          </a:p>
          <a:p>
            <a:r>
              <a:rPr lang="fr-FR" dirty="0"/>
              <a:t>T +49 (0) x xx </a:t>
            </a:r>
            <a:r>
              <a:rPr lang="fr-FR" dirty="0" err="1"/>
              <a:t>xx</a:t>
            </a:r>
            <a:r>
              <a:rPr lang="fr-FR" dirty="0"/>
              <a:t> </a:t>
            </a:r>
            <a:r>
              <a:rPr lang="fr-FR" dirty="0" err="1"/>
              <a:t>xx</a:t>
            </a:r>
            <a:r>
              <a:rPr lang="fr-FR" dirty="0"/>
              <a:t> </a:t>
            </a:r>
          </a:p>
          <a:p>
            <a:r>
              <a:rPr lang="fr-FR" dirty="0"/>
              <a:t>F +49 (0) x xx </a:t>
            </a:r>
            <a:r>
              <a:rPr lang="fr-FR" dirty="0" err="1"/>
              <a:t>xx</a:t>
            </a:r>
            <a:r>
              <a:rPr lang="fr-FR" dirty="0"/>
              <a:t> </a:t>
            </a:r>
            <a:r>
              <a:rPr lang="fr-FR" dirty="0" err="1"/>
              <a:t>xx</a:t>
            </a:r>
            <a:endParaRPr lang="fr-FR" dirty="0"/>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3348457" y="2508898"/>
            <a:ext cx="2608495" cy="176276"/>
          </a:xfrm>
        </p:spPr>
        <p:txBody>
          <a:bodyPr/>
          <a:lstStyle>
            <a:lvl1pPr>
              <a:defRPr sz="1000" b="1"/>
            </a:lvl1pPr>
          </a:lstStyle>
          <a:p>
            <a:r>
              <a:rPr lang="de-DE" dirty="0" err="1"/>
              <a:t>Nombre</a:t>
            </a:r>
            <a:r>
              <a:rPr lang="de-DE" dirty="0"/>
              <a:t> y </a:t>
            </a:r>
            <a:r>
              <a:rPr lang="de-DE" dirty="0" err="1"/>
              <a:t>apellido</a:t>
            </a:r>
            <a:r>
              <a:rPr lang="de-DE" dirty="0"/>
              <a:t>(s)</a:t>
            </a:r>
            <a:endParaRPr lang="en-GB" dirty="0"/>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686369"/>
            <a:ext cx="2608495" cy="176276"/>
          </a:xfrm>
        </p:spPr>
        <p:txBody>
          <a:bodyPr/>
          <a:lstStyle>
            <a:lvl1pPr>
              <a:defRPr sz="1000"/>
            </a:lvl1pPr>
          </a:lstStyle>
          <a:p>
            <a:r>
              <a:rPr lang="de-DE" dirty="0" err="1"/>
              <a:t>Función</a:t>
            </a:r>
            <a:r>
              <a:rPr lang="de-DE" dirty="0"/>
              <a:t>, </a:t>
            </a:r>
            <a:r>
              <a:rPr lang="de-DE" dirty="0" err="1"/>
              <a:t>lugar</a:t>
            </a:r>
            <a:endParaRPr lang="de-DE" dirty="0"/>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3348459" y="1177157"/>
            <a:ext cx="1016580" cy="1179178"/>
          </a:xfrm>
          <a:solidFill>
            <a:schemeClr val="bg2"/>
          </a:solidFill>
        </p:spPr>
        <p:txBody>
          <a:bodyPr vert="horz" lIns="36000" tIns="864000" rIns="36000" bIns="36000" rtlCol="0">
            <a:noAutofit/>
          </a:bodyPr>
          <a:lstStyle>
            <a:lvl1pPr marL="0" marR="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lvl="0" algn="ctr"/>
            <a:r>
              <a:rPr lang="es-ES"/>
              <a:t>Imagen</a:t>
            </a:r>
            <a:endParaRPr lang="es-ES" dirty="0"/>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2974463"/>
            <a:ext cx="2608495" cy="540112"/>
          </a:xfrm>
        </p:spPr>
        <p:txBody>
          <a:bodyPr/>
          <a:lstStyle>
            <a:lvl1pPr>
              <a:lnSpc>
                <a:spcPct val="100000"/>
              </a:lnSpc>
              <a:spcBef>
                <a:spcPts val="0"/>
              </a:spcBef>
              <a:defRPr sz="1000"/>
            </a:lvl1pPr>
          </a:lstStyle>
          <a:p>
            <a:r>
              <a:rPr lang="fr-FR" dirty="0"/>
              <a:t>nombre.apellidos@giz.de</a:t>
            </a:r>
          </a:p>
          <a:p>
            <a:r>
              <a:rPr lang="fr-FR" dirty="0"/>
              <a:t>T +49 (0) x xx </a:t>
            </a:r>
            <a:r>
              <a:rPr lang="fr-FR" dirty="0" err="1"/>
              <a:t>xx</a:t>
            </a:r>
            <a:r>
              <a:rPr lang="fr-FR" dirty="0"/>
              <a:t> </a:t>
            </a:r>
            <a:r>
              <a:rPr lang="fr-FR" dirty="0" err="1"/>
              <a:t>xx</a:t>
            </a:r>
            <a:r>
              <a:rPr lang="fr-FR" dirty="0"/>
              <a:t> </a:t>
            </a:r>
          </a:p>
          <a:p>
            <a:r>
              <a:rPr lang="fr-FR" dirty="0"/>
              <a:t>F +49 (0) x xx </a:t>
            </a:r>
            <a:r>
              <a:rPr lang="fr-FR" dirty="0" err="1"/>
              <a:t>xx</a:t>
            </a:r>
            <a:r>
              <a:rPr lang="fr-FR" dirty="0"/>
              <a:t> </a:t>
            </a:r>
            <a:r>
              <a:rPr lang="fr-FR" dirty="0" err="1"/>
              <a:t>xx</a:t>
            </a:r>
            <a:endParaRPr lang="fr-FR" dirty="0"/>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6247098" y="2508898"/>
            <a:ext cx="2608495" cy="176276"/>
          </a:xfrm>
        </p:spPr>
        <p:txBody>
          <a:bodyPr/>
          <a:lstStyle>
            <a:lvl1pPr>
              <a:defRPr sz="1000" b="1"/>
            </a:lvl1pPr>
          </a:lstStyle>
          <a:p>
            <a:r>
              <a:rPr lang="de-DE" dirty="0" err="1"/>
              <a:t>Nombre</a:t>
            </a:r>
            <a:r>
              <a:rPr lang="de-DE" dirty="0"/>
              <a:t> y </a:t>
            </a:r>
            <a:r>
              <a:rPr lang="de-DE" dirty="0" err="1"/>
              <a:t>apellido</a:t>
            </a:r>
            <a:r>
              <a:rPr lang="de-DE" dirty="0"/>
              <a:t>(s)</a:t>
            </a:r>
            <a:endParaRPr lang="en-GB" dirty="0"/>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686369"/>
            <a:ext cx="2608495" cy="176276"/>
          </a:xfrm>
        </p:spPr>
        <p:txBody>
          <a:bodyPr/>
          <a:lstStyle>
            <a:lvl1pPr>
              <a:defRPr sz="1000"/>
            </a:lvl1pPr>
          </a:lstStyle>
          <a:p>
            <a:r>
              <a:rPr lang="de-DE" dirty="0" err="1"/>
              <a:t>Función</a:t>
            </a:r>
            <a:r>
              <a:rPr lang="de-DE" dirty="0"/>
              <a:t>, </a:t>
            </a:r>
            <a:r>
              <a:rPr lang="de-DE" dirty="0" err="1"/>
              <a:t>lugar</a:t>
            </a:r>
            <a:endParaRPr lang="de-DE" dirty="0"/>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6247100" y="1177157"/>
            <a:ext cx="1016580" cy="1179178"/>
          </a:xfr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s-ES"/>
              <a:t>Imagen</a:t>
            </a:r>
            <a:endParaRPr lang="es-ES" dirty="0"/>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784636" y="4052697"/>
            <a:ext cx="838691" cy="246221"/>
          </a:xfrm>
          <a:prstGeom prst="rect">
            <a:avLst/>
          </a:prstGeom>
          <a:noFill/>
        </p:spPr>
        <p:txBody>
          <a:bodyPr wrap="none" rtlCol="0">
            <a:spAutoFit/>
          </a:bodyPr>
          <a:lstStyle/>
          <a:p>
            <a:pPr>
              <a:spcBef>
                <a:spcPts val="2400"/>
              </a:spcBef>
              <a:buClr>
                <a:srgbClr val="C00000"/>
              </a:buClr>
            </a:pPr>
            <a:r>
              <a:rPr lang="es-ES" sz="1000">
                <a:solidFill>
                  <a:schemeClr val="tx1">
                    <a:lumMod val="75000"/>
                    <a:lumOff val="25000"/>
                  </a:schemeClr>
                </a:solidFill>
              </a:rPr>
              <a:t>www.giz.de</a:t>
            </a:r>
            <a:endParaRPr lang="es-ES" sz="1000" dirty="0">
              <a:solidFill>
                <a:schemeClr val="tx1">
                  <a:lumMod val="75000"/>
                  <a:lumOff val="25000"/>
                </a:schemeClr>
              </a:solidFill>
            </a:endParaRP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3"/>
          <a:stretch>
            <a:fillRect/>
          </a:stretch>
        </p:blipFill>
        <p:spPr bwMode="gray">
          <a:xfrm>
            <a:off x="2273484" y="4081945"/>
            <a:ext cx="290728" cy="236458"/>
          </a:xfrm>
          <a:prstGeom prst="rect">
            <a:avLst/>
          </a:prstGeom>
        </p:spPr>
      </p:pic>
      <p:grpSp>
        <p:nvGrpSpPr>
          <p:cNvPr id="45" name="Gruppieren 44">
            <a:extLst>
              <a:ext uri="{FF2B5EF4-FFF2-40B4-BE49-F238E27FC236}">
                <a16:creationId xmlns:a16="http://schemas.microsoft.com/office/drawing/2014/main" id="{5C7EA8DE-E5C0-4542-A14B-2F893BDFC8D1}"/>
              </a:ext>
            </a:extLst>
          </p:cNvPr>
          <p:cNvGrpSpPr/>
          <p:nvPr userDrawn="1"/>
        </p:nvGrpSpPr>
        <p:grpSpPr bwMode="gray">
          <a:xfrm>
            <a:off x="444492" y="4029252"/>
            <a:ext cx="262622" cy="297258"/>
            <a:chOff x="4933951" y="-41275"/>
            <a:chExt cx="2130425" cy="2411413"/>
          </a:xfrm>
        </p:grpSpPr>
        <p:sp>
          <p:nvSpPr>
            <p:cNvPr id="46" name="Freeform 6">
              <a:extLst>
                <a:ext uri="{FF2B5EF4-FFF2-40B4-BE49-F238E27FC236}">
                  <a16:creationId xmlns:a16="http://schemas.microsoft.com/office/drawing/2014/main" id="{05EE60F5-13C7-4FF2-87FA-B42FCFE9CCF1}"/>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7">
              <a:extLst>
                <a:ext uri="{FF2B5EF4-FFF2-40B4-BE49-F238E27FC236}">
                  <a16:creationId xmlns:a16="http://schemas.microsoft.com/office/drawing/2014/main" id="{BAA2DC66-D523-4725-9384-AA70E4C61DD3}"/>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8">
              <a:extLst>
                <a:ext uri="{FF2B5EF4-FFF2-40B4-BE49-F238E27FC236}">
                  <a16:creationId xmlns:a16="http://schemas.microsoft.com/office/drawing/2014/main" id="{575115B3-4C7D-4A6F-93E9-3A63D5591B69}"/>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9">
              <a:extLst>
                <a:ext uri="{FF2B5EF4-FFF2-40B4-BE49-F238E27FC236}">
                  <a16:creationId xmlns:a16="http://schemas.microsoft.com/office/drawing/2014/main" id="{CFB7063B-0DFA-4BB9-957F-7F068926E556}"/>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10">
              <a:extLst>
                <a:ext uri="{FF2B5EF4-FFF2-40B4-BE49-F238E27FC236}">
                  <a16:creationId xmlns:a16="http://schemas.microsoft.com/office/drawing/2014/main" id="{131A025F-51C1-46B8-8513-E958EFF8699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622199" y="4052697"/>
            <a:ext cx="1773242" cy="246221"/>
          </a:xfrm>
          <a:prstGeom prst="rect">
            <a:avLst/>
          </a:prstGeom>
          <a:noFill/>
        </p:spPr>
        <p:txBody>
          <a:bodyPr wrap="none" rtlCol="0">
            <a:spAutoFit/>
          </a:bodyPr>
          <a:lstStyle/>
          <a:p>
            <a:pPr>
              <a:spcBef>
                <a:spcPts val="2400"/>
              </a:spcBef>
              <a:buClr>
                <a:srgbClr val="C00000"/>
              </a:buClr>
            </a:pPr>
            <a:r>
              <a:rPr lang="es-ES" sz="1000">
                <a:solidFill>
                  <a:schemeClr val="tx1">
                    <a:lumMod val="75000"/>
                    <a:lumOff val="25000"/>
                  </a:schemeClr>
                </a:solidFill>
              </a:rPr>
              <a:t>https://twitter.com/giz_gmbh</a:t>
            </a:r>
            <a:endParaRPr lang="es-ES" sz="1000" dirty="0">
              <a:solidFill>
                <a:schemeClr val="tx1">
                  <a:lumMod val="75000"/>
                  <a:lumOff val="25000"/>
                </a:schemeClr>
              </a:solidFill>
            </a:endParaRPr>
          </a:p>
        </p:txBody>
      </p:sp>
      <p:sp>
        <p:nvSpPr>
          <p:cNvPr id="2" name="Datumsplatzhalter 1">
            <a:extLst>
              <a:ext uri="{FF2B5EF4-FFF2-40B4-BE49-F238E27FC236}">
                <a16:creationId xmlns:a16="http://schemas.microsoft.com/office/drawing/2014/main" id="{4A59D2F4-6182-4A86-A5C5-1F36C72E8F0E}"/>
              </a:ext>
            </a:extLst>
          </p:cNvPr>
          <p:cNvSpPr>
            <a:spLocks noGrp="1"/>
          </p:cNvSpPr>
          <p:nvPr>
            <p:ph type="dt" sz="half" idx="32"/>
          </p:nvPr>
        </p:nvSpPr>
        <p:spPr/>
        <p:txBody>
          <a:bodyPr/>
          <a:lstStyle/>
          <a:p>
            <a:r>
              <a:rPr lang="es-ES"/>
              <a:t>14.02.2019</a:t>
            </a:r>
            <a:endParaRPr lang="es-ES" dirty="0"/>
          </a:p>
        </p:txBody>
      </p:sp>
      <p:sp>
        <p:nvSpPr>
          <p:cNvPr id="3" name="Fußzeilenplatzhalter 2">
            <a:extLst>
              <a:ext uri="{FF2B5EF4-FFF2-40B4-BE49-F238E27FC236}">
                <a16:creationId xmlns:a16="http://schemas.microsoft.com/office/drawing/2014/main" id="{425E7718-DF2F-46FC-9FB2-A0154A92C3E2}"/>
              </a:ext>
            </a:extLst>
          </p:cNvPr>
          <p:cNvSpPr>
            <a:spLocks noGrp="1"/>
          </p:cNvSpPr>
          <p:nvPr>
            <p:ph type="ftr" sz="quarter" idx="33"/>
          </p:nvPr>
        </p:nvSpPr>
        <p:spPr/>
        <p:txBody>
          <a:bodyPr/>
          <a:lstStyle/>
          <a:p>
            <a:r>
              <a:rPr lang="es-ES"/>
              <a:t>Título de la presentación</a:t>
            </a:r>
            <a:endParaRPr lang="es-ES" dirty="0"/>
          </a:p>
        </p:txBody>
      </p:sp>
      <p:sp>
        <p:nvSpPr>
          <p:cNvPr id="4" name="Foliennummernplatzhalter 3">
            <a:extLst>
              <a:ext uri="{FF2B5EF4-FFF2-40B4-BE49-F238E27FC236}">
                <a16:creationId xmlns:a16="http://schemas.microsoft.com/office/drawing/2014/main" id="{83BD616A-981C-4160-907F-2A913DECB9D5}"/>
              </a:ext>
            </a:extLst>
          </p:cNvPr>
          <p:cNvSpPr>
            <a:spLocks noGrp="1"/>
          </p:cNvSpPr>
          <p:nvPr>
            <p:ph type="sldNum" sz="quarter" idx="34"/>
          </p:nvPr>
        </p:nvSpPr>
        <p:spPr/>
        <p:txBody>
          <a:bodyPr/>
          <a:lstStyle/>
          <a:p>
            <a:r>
              <a:rPr lang="es-ES"/>
              <a:t>Página </a:t>
            </a:r>
            <a:fld id="{3A8B5DB7-81A8-4ED4-916B-6B23CD603687}" type="slidenum">
              <a:rPr lang="es-ES" smtClean="0"/>
              <a:pPr/>
              <a:t>‹Nr.›</a:t>
            </a:fld>
            <a:endParaRPr lang="es-ES" dirty="0"/>
          </a:p>
        </p:txBody>
      </p:sp>
      <p:sp>
        <p:nvSpPr>
          <p:cNvPr id="5" name="TextBox 7">
            <a:extLst>
              <a:ext uri="{FF2B5EF4-FFF2-40B4-BE49-F238E27FC236}">
                <a16:creationId xmlns:a16="http://schemas.microsoft.com/office/drawing/2014/main" id="{A5E3B563-70AC-490B-885A-66ACCA5F8506}"/>
              </a:ext>
            </a:extLst>
          </p:cNvPr>
          <p:cNvSpPr txBox="1"/>
          <p:nvPr userDrawn="1"/>
        </p:nvSpPr>
        <p:spPr bwMode="gray">
          <a:xfrm>
            <a:off x="5253681" y="4052697"/>
            <a:ext cx="2696572" cy="246221"/>
          </a:xfrm>
          <a:prstGeom prst="rect">
            <a:avLst/>
          </a:prstGeom>
          <a:noFill/>
        </p:spPr>
        <p:txBody>
          <a:bodyPr wrap="none" rtlCol="0">
            <a:spAutoFit/>
          </a:bodyPr>
          <a:lstStyle/>
          <a:p>
            <a:pPr>
              <a:spcBef>
                <a:spcPts val="2400"/>
              </a:spcBef>
              <a:buClr>
                <a:srgbClr val="C00000"/>
              </a:buClr>
            </a:pPr>
            <a:r>
              <a:rPr lang="de-DE" sz="1000" dirty="0">
                <a:solidFill>
                  <a:schemeClr val="tx1">
                    <a:lumMod val="75000"/>
                    <a:lumOff val="25000"/>
                  </a:schemeClr>
                </a:solidFill>
              </a:rPr>
              <a:t>https://www.linkedin.com/company/gizgmbh</a:t>
            </a:r>
          </a:p>
        </p:txBody>
      </p:sp>
      <p:pic>
        <p:nvPicPr>
          <p:cNvPr id="7" name="Grafik 6" descr="Ein Bild, das Zeichnung, Schild enthält.&#10;&#10;Automatisch generierte Beschreibung">
            <a:extLst>
              <a:ext uri="{FF2B5EF4-FFF2-40B4-BE49-F238E27FC236}">
                <a16:creationId xmlns:a16="http://schemas.microsoft.com/office/drawing/2014/main" id="{12635984-F01C-41C3-9DF4-0784AE03CFE2}"/>
              </a:ext>
            </a:extLst>
          </p:cNvPr>
          <p:cNvPicPr>
            <a:picLocks noChangeAspect="1"/>
          </p:cNvPicPr>
          <p:nvPr userDrawn="1"/>
        </p:nvPicPr>
        <p:blipFill>
          <a:blip r:embed="rId4"/>
          <a:stretch>
            <a:fillRect/>
          </a:stretch>
        </p:blipFill>
        <p:spPr>
          <a:xfrm>
            <a:off x="4977909" y="4052697"/>
            <a:ext cx="275772" cy="234514"/>
          </a:xfrm>
          <a:prstGeom prst="rect">
            <a:avLst/>
          </a:prstGeom>
        </p:spPr>
      </p:pic>
    </p:spTree>
    <p:extLst>
      <p:ext uri="{BB962C8B-B14F-4D97-AF65-F5344CB8AC3E}">
        <p14:creationId xmlns:p14="http://schemas.microsoft.com/office/powerpoint/2010/main" val="406015069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ítulo foto">
    <p:spTree>
      <p:nvGrpSpPr>
        <p:cNvPr id="1" name=""/>
        <p:cNvGrpSpPr/>
        <p:nvPr/>
      </p:nvGrpSpPr>
      <p:grpSpPr>
        <a:xfrm>
          <a:off x="0" y="0"/>
          <a:ext cx="0" cy="0"/>
          <a:chOff x="0" y="0"/>
          <a:chExt cx="0" cy="0"/>
        </a:xfrm>
      </p:grpSpPr>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5295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3541395"/>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s-ES"/>
              <a:t>.</a:t>
            </a:r>
            <a:endParaRPr lang="es-ES" dirty="0"/>
          </a:p>
        </p:txBody>
      </p:sp>
      <p:sp>
        <p:nvSpPr>
          <p:cNvPr id="3" name="1.">
            <a:extLst>
              <a:ext uri="{FF2B5EF4-FFF2-40B4-BE49-F238E27FC236}">
                <a16:creationId xmlns:a16="http://schemas.microsoft.com/office/drawing/2014/main" id="{6C4143CA-4DB1-41D8-8702-2CD00961FDB5}"/>
              </a:ext>
            </a:extLst>
          </p:cNvPr>
          <p:cNvSpPr/>
          <p:nvPr userDrawn="1"/>
        </p:nvSpPr>
        <p:spPr bwMode="gray">
          <a:xfrm>
            <a:off x="3826042" y="128165"/>
            <a:ext cx="1476375" cy="528606"/>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s-ES" sz="1050" b="0" i="0" u="none" strike="noStrike" kern="1200" cap="none" spc="0" normalizeH="0" baseline="0" noProof="0" dirty="0">
                <a:ln>
                  <a:noFill/>
                </a:ln>
                <a:solidFill>
                  <a:prstClr val="black"/>
                </a:solidFill>
                <a:effectLst/>
                <a:uLnTx/>
                <a:uFillTx/>
                <a:latin typeface="+mn-lt"/>
              </a:rPr>
              <a:t>1. Haga clic en este símbolo para añadir una nueva fotografía.</a:t>
            </a:r>
          </a:p>
        </p:txBody>
      </p:sp>
      <p:sp>
        <p:nvSpPr>
          <p:cNvPr id="16" name="2.">
            <a:extLst>
              <a:ext uri="{FF2B5EF4-FFF2-40B4-BE49-F238E27FC236}">
                <a16:creationId xmlns:a16="http://schemas.microsoft.com/office/drawing/2014/main" id="{8F222F02-A2DC-42E9-84D4-4ACEFEE70A4D}"/>
              </a:ext>
            </a:extLst>
          </p:cNvPr>
          <p:cNvSpPr/>
          <p:nvPr userDrawn="1"/>
        </p:nvSpPr>
        <p:spPr bwMode="gray">
          <a:xfrm>
            <a:off x="5444717" y="128165"/>
            <a:ext cx="1476375" cy="54938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s-ES" sz="1050" b="0" i="0" u="none" strike="noStrike" kern="1200" cap="none" spc="0" normalizeH="0" baseline="0" noProof="0" dirty="0">
                <a:ln>
                  <a:noFill/>
                </a:ln>
                <a:solidFill>
                  <a:prstClr val="black"/>
                </a:solidFill>
                <a:effectLst/>
                <a:uLnTx/>
                <a:uFillTx/>
                <a:latin typeface="+mn-lt"/>
              </a:rPr>
              <a:t>2. Para restablecer </a:t>
            </a:r>
            <a:br>
              <a:rPr kumimoji="0" lang="es-ES" sz="1050" b="0" i="0" u="none" strike="noStrike" kern="1200" cap="none" spc="0" normalizeH="0" baseline="0" noProof="0" dirty="0">
                <a:ln>
                  <a:noFill/>
                </a:ln>
                <a:solidFill>
                  <a:prstClr val="black"/>
                </a:solidFill>
                <a:effectLst/>
                <a:uLnTx/>
                <a:uFillTx/>
                <a:latin typeface="+mn-lt"/>
              </a:rPr>
            </a:br>
            <a:r>
              <a:rPr kumimoji="0" lang="es-ES" sz="1050" b="0" i="0" u="none" strike="noStrike" kern="1200" cap="none" spc="0" normalizeH="0" baseline="0" noProof="0" dirty="0">
                <a:ln>
                  <a:noFill/>
                </a:ln>
                <a:solidFill>
                  <a:prstClr val="black"/>
                </a:solidFill>
                <a:effectLst/>
                <a:uLnTx/>
                <a:uFillTx/>
                <a:latin typeface="+mn-lt"/>
              </a:rPr>
              <a:t>el diseño de la diapositiva:</a:t>
            </a:r>
          </a:p>
        </p:txBody>
      </p:sp>
      <p:sp>
        <p:nvSpPr>
          <p:cNvPr id="23" name="3.">
            <a:extLst>
              <a:ext uri="{FF2B5EF4-FFF2-40B4-BE49-F238E27FC236}">
                <a16:creationId xmlns:a16="http://schemas.microsoft.com/office/drawing/2014/main" id="{C15972D1-066C-49B6-94E5-4A7A0A3B2587}"/>
              </a:ext>
            </a:extLst>
          </p:cNvPr>
          <p:cNvSpPr/>
          <p:nvPr userDrawn="1"/>
        </p:nvSpPr>
        <p:spPr bwMode="gray">
          <a:xfrm>
            <a:off x="7214240" y="128165"/>
            <a:ext cx="2021839" cy="6740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s-ES" sz="1050" b="0" i="0" u="none" strike="noStrike" kern="1200" cap="none" spc="0" normalizeH="0" baseline="0" noProof="0" dirty="0">
                <a:ln>
                  <a:noFill/>
                </a:ln>
                <a:solidFill>
                  <a:prstClr val="black"/>
                </a:solidFill>
                <a:effectLst/>
                <a:uLnTx/>
                <a:uFillTx/>
                <a:latin typeface="+mn-lt"/>
              </a:rPr>
              <a:t>3. En caso necesario, escoja una parte de la fotografía mediante “Recortar”.</a:t>
            </a:r>
            <a:br>
              <a:rPr lang="es-ES" sz="1050" dirty="0"/>
            </a:br>
            <a:endParaRPr kumimoji="0" lang="es-ES" sz="1050" b="0" i="0" u="none" strike="noStrike" kern="1200" cap="none" spc="0" normalizeH="0" baseline="0" noProof="0" dirty="0">
              <a:ln>
                <a:noFill/>
              </a:ln>
              <a:solidFill>
                <a:prstClr val="black"/>
              </a:solidFill>
              <a:effectLst/>
              <a:uLnTx/>
              <a:uFillTx/>
              <a:latin typeface="+mn-lt"/>
              <a:ea typeface="+mn-ea"/>
              <a:cs typeface="+mn-cs"/>
            </a:endParaRPr>
          </a:p>
        </p:txBody>
      </p:sp>
      <p:pic>
        <p:nvPicPr>
          <p:cNvPr id="11" name="logo">
            <a:extLst>
              <a:ext uri="{FF2B5EF4-FFF2-40B4-BE49-F238E27FC236}">
                <a16:creationId xmlns:a16="http://schemas.microsoft.com/office/drawing/2014/main" id="{F8081F88-CBA8-4146-B984-924F5BAE4350}"/>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687149" y="4066683"/>
            <a:ext cx="2311296" cy="637918"/>
          </a:xfrm>
          <a:prstGeom prst="rect">
            <a:avLst/>
          </a:prstGeom>
        </p:spPr>
      </p:pic>
      <p:sp>
        <p:nvSpPr>
          <p:cNvPr id="17" name="Bar">
            <a:extLst>
              <a:ext uri="{FF2B5EF4-FFF2-40B4-BE49-F238E27FC236}">
                <a16:creationId xmlns:a16="http://schemas.microsoft.com/office/drawing/2014/main" id="{F01B0C4A-732E-4BC2-A2D7-A086E4E5403B}"/>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dirty="0" err="1">
              <a:solidFill>
                <a:schemeClr val="tx2"/>
              </a:solidFill>
              <a:latin typeface="Arial" charset="0"/>
            </a:endParaRPr>
          </a:p>
        </p:txBody>
      </p:sp>
      <p:sp>
        <p:nvSpPr>
          <p:cNvPr id="9" name="how">
            <a:extLst>
              <a:ext uri="{FF2B5EF4-FFF2-40B4-BE49-F238E27FC236}">
                <a16:creationId xmlns:a16="http://schemas.microsoft.com/office/drawing/2014/main" id="{B4432FF7-B852-4F03-B6BA-EEC7AD563D82}"/>
              </a:ext>
            </a:extLst>
          </p:cNvPr>
          <p:cNvSpPr txBox="1"/>
          <p:nvPr userDrawn="1"/>
        </p:nvSpPr>
        <p:spPr bwMode="gray">
          <a:xfrm>
            <a:off x="-4595052" y="177800"/>
            <a:ext cx="4533933"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dirty="0">
                <a:solidFill>
                  <a:schemeClr val="bg1">
                    <a:lumMod val="50000"/>
                  </a:schemeClr>
                </a:solidFill>
              </a:rPr>
              <a:t>Haga clic en la imagen que figura sobre la diapositiva.</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dirty="0">
                <a:solidFill>
                  <a:schemeClr val="bg1">
                    <a:lumMod val="50000"/>
                  </a:schemeClr>
                </a:solidFill>
              </a:rPr>
              <a:t>Elimine la imagen mediante la tecla “Supr”.</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dirty="0">
                <a:solidFill>
                  <a:schemeClr val="bg1">
                    <a:lumMod val="50000"/>
                  </a:schemeClr>
                </a:solidFill>
              </a:rPr>
              <a:t> Haga clic en el pequeño símbolo situado en el centro de la página.</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dirty="0">
                <a:solidFill>
                  <a:schemeClr val="bg1">
                    <a:lumMod val="50000"/>
                  </a:schemeClr>
                </a:solidFill>
              </a:rPr>
              <a:t>Seleccione una fotografía.</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dirty="0">
                <a:solidFill>
                  <a:schemeClr val="bg1">
                    <a:lumMod val="50000"/>
                  </a:schemeClr>
                </a:solidFill>
              </a:rPr>
              <a:t>“Inicio/Restablecer” para restablecer el diseño de la diapositiva.</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dirty="0">
                <a:solidFill>
                  <a:schemeClr val="bg1">
                    <a:lumMod val="50000"/>
                  </a:schemeClr>
                </a:solidFill>
              </a:rPr>
              <a:t>En caso necesario, escoja una parte de la fotografía mediante “Formato/Recortar”.</a:t>
            </a:r>
          </a:p>
        </p:txBody>
      </p: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23135" y="635156"/>
            <a:ext cx="8893865" cy="3030064"/>
          </a:xfrm>
          <a:prstGeom prst="rect">
            <a:avLst/>
          </a:prstGeom>
          <a:blipFill dpi="0" rotWithShape="1">
            <a:blip r:embed="rId4">
              <a:alphaModFix amt="80000"/>
            </a:blip>
            <a:srcRect/>
            <a:stretch>
              <a:fillRect l="-10" r="-10"/>
            </a:stretch>
          </a:blipFill>
        </p:spPr>
        <p:txBody>
          <a:bodyPr wrap="square" lIns="576000" bIns="1036800" anchor="b">
            <a:noAutofit/>
          </a:bodyPr>
          <a:lstStyle>
            <a:lvl1pPr>
              <a:defRPr sz="2600" b="1">
                <a:solidFill>
                  <a:schemeClr val="tx1"/>
                </a:solidFill>
              </a:defRPr>
            </a:lvl1pPr>
          </a:lstStyle>
          <a:p>
            <a:r>
              <a:rPr lang="es-ES" dirty="0"/>
              <a:t>Diapositiva de título/encabezado</a:t>
            </a:r>
            <a:br>
              <a:rPr lang="es-ES" dirty="0"/>
            </a:br>
            <a:r>
              <a:rPr lang="es-ES" dirty="0"/>
              <a:t>con fotografía de fondo (sustituible)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r>
              <a:rPr lang="es-ES" dirty="0"/>
              <a:t>Este es el subtítulo</a:t>
            </a:r>
          </a:p>
          <a:p>
            <a:r>
              <a:rPr lang="es-ES" dirty="0"/>
              <a:t>Nombre del proyecto | Fecha</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5"/>
          <a:stretch>
            <a:fillRect/>
          </a:stretch>
        </p:blipFill>
        <p:spPr bwMode="gray">
          <a:xfrm>
            <a:off x="7457666" y="1475105"/>
            <a:ext cx="1246909" cy="860367"/>
          </a:xfrm>
          <a:prstGeom prst="rect">
            <a:avLst/>
          </a:prstGeom>
        </p:spPr>
      </p:pic>
      <p:pic>
        <p:nvPicPr>
          <p:cNvPr id="7" name="Grafik 6" descr="Ein Bild, das Screenshot enthält.&#10;&#10;Automatisch generierte Beschreibung">
            <a:extLst>
              <a:ext uri="{FF2B5EF4-FFF2-40B4-BE49-F238E27FC236}">
                <a16:creationId xmlns:a16="http://schemas.microsoft.com/office/drawing/2014/main" id="{6E759A33-1ECA-4EA3-8A06-178E18BF7040}"/>
              </a:ext>
            </a:extLst>
          </p:cNvPr>
          <p:cNvPicPr>
            <a:picLocks noChangeAspect="1"/>
          </p:cNvPicPr>
          <p:nvPr userDrawn="1"/>
        </p:nvPicPr>
        <p:blipFill rotWithShape="1">
          <a:blip r:embed="rId6"/>
          <a:srcRect l="27949" t="24404" r="52761"/>
          <a:stretch/>
        </p:blipFill>
        <p:spPr>
          <a:xfrm>
            <a:off x="7442540" y="896469"/>
            <a:ext cx="426990" cy="487642"/>
          </a:xfrm>
          <a:prstGeom prst="rect">
            <a:avLst/>
          </a:prstGeom>
        </p:spPr>
      </p:pic>
      <p:pic>
        <p:nvPicPr>
          <p:cNvPr id="14" name="Grafik 13" descr="Ein Bild, das Screenshot enthält.&#10;&#10;Automatisch generierte Beschreibung">
            <a:extLst>
              <a:ext uri="{FF2B5EF4-FFF2-40B4-BE49-F238E27FC236}">
                <a16:creationId xmlns:a16="http://schemas.microsoft.com/office/drawing/2014/main" id="{1D0320E8-0618-47ED-906F-B50495B1344A}"/>
              </a:ext>
            </a:extLst>
          </p:cNvPr>
          <p:cNvPicPr>
            <a:picLocks/>
          </p:cNvPicPr>
          <p:nvPr userDrawn="1"/>
        </p:nvPicPr>
        <p:blipFill>
          <a:blip r:embed="rId7"/>
          <a:stretch>
            <a:fillRect/>
          </a:stretch>
        </p:blipFill>
        <p:spPr>
          <a:xfrm>
            <a:off x="5547449" y="776007"/>
            <a:ext cx="1588101" cy="650246"/>
          </a:xfrm>
          <a:prstGeom prst="rect">
            <a:avLst/>
          </a:prstGeom>
        </p:spPr>
      </p:pic>
      <p:sp>
        <p:nvSpPr>
          <p:cNvPr id="30" name="Rechteck 29">
            <a:extLst>
              <a:ext uri="{FF2B5EF4-FFF2-40B4-BE49-F238E27FC236}">
                <a16:creationId xmlns:a16="http://schemas.microsoft.com/office/drawing/2014/main" id="{6FF6D387-2574-4BA6-B4A7-0BA8C8D78909}"/>
              </a:ext>
            </a:extLst>
          </p:cNvPr>
          <p:cNvSpPr/>
          <p:nvPr userDrawn="1"/>
        </p:nvSpPr>
        <p:spPr bwMode="gray">
          <a:xfrm>
            <a:off x="6542501" y="1119489"/>
            <a:ext cx="561299"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a:extLst>
              <a:ext uri="{FF2B5EF4-FFF2-40B4-BE49-F238E27FC236}">
                <a16:creationId xmlns:a16="http://schemas.microsoft.com/office/drawing/2014/main" id="{30B8DCF8-4B33-4369-AF13-3EEB54C82C4D}"/>
              </a:ext>
            </a:extLst>
          </p:cNvPr>
          <p:cNvSpPr/>
          <p:nvPr userDrawn="1"/>
        </p:nvSpPr>
        <p:spPr bwMode="gray">
          <a:xfrm>
            <a:off x="748241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6587205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olo encabezad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s-ES" dirty="0"/>
              <a:t>Añadir título haciendo clic</a:t>
            </a:r>
          </a:p>
        </p:txBody>
      </p:sp>
      <p:sp>
        <p:nvSpPr>
          <p:cNvPr id="3" name="Datumsplatzhalter 2">
            <a:extLst>
              <a:ext uri="{FF2B5EF4-FFF2-40B4-BE49-F238E27FC236}">
                <a16:creationId xmlns:a16="http://schemas.microsoft.com/office/drawing/2014/main" id="{0F7B3A61-524C-49A6-9CA8-66B44289607D}"/>
              </a:ext>
            </a:extLst>
          </p:cNvPr>
          <p:cNvSpPr>
            <a:spLocks noGrp="1"/>
          </p:cNvSpPr>
          <p:nvPr>
            <p:ph type="dt" sz="half" idx="10"/>
          </p:nvPr>
        </p:nvSpPr>
        <p:spPr/>
        <p:txBody>
          <a:bodyPr/>
          <a:lstStyle/>
          <a:p>
            <a:r>
              <a:rPr lang="es-ES"/>
              <a:t>14.02.2019</a:t>
            </a:r>
            <a:endParaRPr lang="es-ES" dirty="0"/>
          </a:p>
        </p:txBody>
      </p:sp>
      <p:sp>
        <p:nvSpPr>
          <p:cNvPr id="4" name="Fußzeilenplatzhalter 3">
            <a:extLst>
              <a:ext uri="{FF2B5EF4-FFF2-40B4-BE49-F238E27FC236}">
                <a16:creationId xmlns:a16="http://schemas.microsoft.com/office/drawing/2014/main" id="{72FCAD40-DBD3-41B6-9877-BF28C7174E35}"/>
              </a:ext>
            </a:extLst>
          </p:cNvPr>
          <p:cNvSpPr>
            <a:spLocks noGrp="1"/>
          </p:cNvSpPr>
          <p:nvPr>
            <p:ph type="ftr" sz="quarter" idx="11"/>
          </p:nvPr>
        </p:nvSpPr>
        <p:spPr/>
        <p:txBody>
          <a:bodyPr/>
          <a:lstStyle/>
          <a:p>
            <a:r>
              <a:rPr lang="es-ES"/>
              <a:t>Título de la presentación</a:t>
            </a:r>
            <a:endParaRPr lang="es-ES" dirty="0"/>
          </a:p>
        </p:txBody>
      </p:sp>
      <p:sp>
        <p:nvSpPr>
          <p:cNvPr id="5" name="Foliennummernplatzhalter 4">
            <a:extLst>
              <a:ext uri="{FF2B5EF4-FFF2-40B4-BE49-F238E27FC236}">
                <a16:creationId xmlns:a16="http://schemas.microsoft.com/office/drawing/2014/main" id="{522A2CD4-94E6-4863-9DDC-A8403EBF44D8}"/>
              </a:ext>
            </a:extLst>
          </p:cNvPr>
          <p:cNvSpPr>
            <a:spLocks noGrp="1"/>
          </p:cNvSpPr>
          <p:nvPr>
            <p:ph type="sldNum" sz="quarter" idx="12"/>
          </p:nvPr>
        </p:nvSpPr>
        <p:spPr/>
        <p:txBody>
          <a:bodyPr/>
          <a:lstStyle/>
          <a:p>
            <a:r>
              <a:rPr lang="es-ES"/>
              <a:t>Página </a:t>
            </a:r>
            <a:fld id="{3A8B5DB7-81A8-4ED4-916B-6B23CD603687}" type="slidenum">
              <a:rPr lang="es-ES" smtClean="0"/>
              <a:pPr/>
              <a:t>‹Nr.›</a:t>
            </a:fld>
            <a:endParaRPr lang="es-ES" dirty="0"/>
          </a:p>
        </p:txBody>
      </p:sp>
    </p:spTree>
    <p:extLst>
      <p:ext uri="{BB962C8B-B14F-4D97-AF65-F5344CB8AC3E}">
        <p14:creationId xmlns:p14="http://schemas.microsoft.com/office/powerpoint/2010/main" val="302359111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olo encabezado (alter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s-ES" dirty="0"/>
              <a:t>Añadir título haciendo clic</a:t>
            </a:r>
          </a:p>
        </p:txBody>
      </p:sp>
      <p:grpSp>
        <p:nvGrpSpPr>
          <p:cNvPr id="6" name="Key Visual">
            <a:extLst>
              <a:ext uri="{FF2B5EF4-FFF2-40B4-BE49-F238E27FC236}">
                <a16:creationId xmlns:a16="http://schemas.microsoft.com/office/drawing/2014/main" id="{77156747-85E7-4ED4-B2ED-42ABA70FA613}"/>
              </a:ext>
            </a:extLst>
          </p:cNvPr>
          <p:cNvGrpSpPr/>
          <p:nvPr userDrawn="1"/>
        </p:nvGrpSpPr>
        <p:grpSpPr bwMode="gray">
          <a:xfrm flipV="1">
            <a:off x="123135" y="3983338"/>
            <a:ext cx="2320828" cy="616979"/>
            <a:chOff x="4846637" y="119557"/>
            <a:chExt cx="3783013" cy="1005693"/>
          </a:xfrm>
        </p:grpSpPr>
        <p:sp>
          <p:nvSpPr>
            <p:cNvPr id="7" name="Freihandform: Form 6">
              <a:extLst>
                <a:ext uri="{FF2B5EF4-FFF2-40B4-BE49-F238E27FC236}">
                  <a16:creationId xmlns:a16="http://schemas.microsoft.com/office/drawing/2014/main" id="{2E6C23C4-9083-4866-858D-0C04644D965B}"/>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ihandform: Form 7">
              <a:extLst>
                <a:ext uri="{FF2B5EF4-FFF2-40B4-BE49-F238E27FC236}">
                  <a16:creationId xmlns:a16="http://schemas.microsoft.com/office/drawing/2014/main" id="{FB0BB156-07F2-4B83-B5A7-E91DE0017F5B}"/>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Freihandform: Form 8">
              <a:extLst>
                <a:ext uri="{FF2B5EF4-FFF2-40B4-BE49-F238E27FC236}">
                  <a16:creationId xmlns:a16="http://schemas.microsoft.com/office/drawing/2014/main" id="{86502DB2-D1D5-44BB-955E-FA20933B0C5A}"/>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Freihandform: Form 9">
              <a:extLst>
                <a:ext uri="{FF2B5EF4-FFF2-40B4-BE49-F238E27FC236}">
                  <a16:creationId xmlns:a16="http://schemas.microsoft.com/office/drawing/2014/main" id="{A25DFF6E-FE1D-49A8-A873-770951547FF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Freihandform: Form 10">
              <a:extLst>
                <a:ext uri="{FF2B5EF4-FFF2-40B4-BE49-F238E27FC236}">
                  <a16:creationId xmlns:a16="http://schemas.microsoft.com/office/drawing/2014/main" id="{8E38456C-C414-4CEB-A953-0F72775B0C8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3" name="Datumsplatzhalter 2">
            <a:extLst>
              <a:ext uri="{FF2B5EF4-FFF2-40B4-BE49-F238E27FC236}">
                <a16:creationId xmlns:a16="http://schemas.microsoft.com/office/drawing/2014/main" id="{DB3C9B8B-F6CC-44D1-A87A-BC041F53C45A}"/>
              </a:ext>
            </a:extLst>
          </p:cNvPr>
          <p:cNvSpPr>
            <a:spLocks noGrp="1"/>
          </p:cNvSpPr>
          <p:nvPr>
            <p:ph type="dt" sz="half" idx="10"/>
          </p:nvPr>
        </p:nvSpPr>
        <p:spPr/>
        <p:txBody>
          <a:bodyPr/>
          <a:lstStyle/>
          <a:p>
            <a:r>
              <a:rPr lang="es-ES"/>
              <a:t>14.02.2019</a:t>
            </a:r>
            <a:endParaRPr lang="es-ES" dirty="0"/>
          </a:p>
        </p:txBody>
      </p:sp>
      <p:sp>
        <p:nvSpPr>
          <p:cNvPr id="4" name="Fußzeilenplatzhalter 3">
            <a:extLst>
              <a:ext uri="{FF2B5EF4-FFF2-40B4-BE49-F238E27FC236}">
                <a16:creationId xmlns:a16="http://schemas.microsoft.com/office/drawing/2014/main" id="{5869916F-F6B3-49AA-833D-4A16DD1B23E0}"/>
              </a:ext>
            </a:extLst>
          </p:cNvPr>
          <p:cNvSpPr>
            <a:spLocks noGrp="1"/>
          </p:cNvSpPr>
          <p:nvPr>
            <p:ph type="ftr" sz="quarter" idx="11"/>
          </p:nvPr>
        </p:nvSpPr>
        <p:spPr/>
        <p:txBody>
          <a:bodyPr/>
          <a:lstStyle/>
          <a:p>
            <a:r>
              <a:rPr lang="es-ES"/>
              <a:t>Título de la presentación</a:t>
            </a:r>
            <a:endParaRPr lang="es-ES" dirty="0"/>
          </a:p>
        </p:txBody>
      </p:sp>
      <p:sp>
        <p:nvSpPr>
          <p:cNvPr id="5" name="Foliennummernplatzhalter 4">
            <a:extLst>
              <a:ext uri="{FF2B5EF4-FFF2-40B4-BE49-F238E27FC236}">
                <a16:creationId xmlns:a16="http://schemas.microsoft.com/office/drawing/2014/main" id="{5A2D33B4-67E8-48D1-B002-5A0AA14FED00}"/>
              </a:ext>
            </a:extLst>
          </p:cNvPr>
          <p:cNvSpPr>
            <a:spLocks noGrp="1"/>
          </p:cNvSpPr>
          <p:nvPr>
            <p:ph type="sldNum" sz="quarter" idx="12"/>
          </p:nvPr>
        </p:nvSpPr>
        <p:spPr/>
        <p:txBody>
          <a:bodyPr/>
          <a:lstStyle/>
          <a:p>
            <a:r>
              <a:rPr lang="es-ES"/>
              <a:t>Página </a:t>
            </a:r>
            <a:fld id="{3A8B5DB7-81A8-4ED4-916B-6B23CD603687}" type="slidenum">
              <a:rPr lang="es-ES" smtClean="0"/>
              <a:pPr/>
              <a:t>‹Nr.›</a:t>
            </a:fld>
            <a:endParaRPr lang="es-ES" dirty="0"/>
          </a:p>
        </p:txBody>
      </p:sp>
    </p:spTree>
    <p:extLst>
      <p:ext uri="{BB962C8B-B14F-4D97-AF65-F5344CB8AC3E}">
        <p14:creationId xmlns:p14="http://schemas.microsoft.com/office/powerpoint/2010/main" val="632759983"/>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e de imprenta">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2860082" y="323505"/>
            <a:ext cx="5111611" cy="430887"/>
          </a:xfr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chemeClr val="accent1"/>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s-ES" sz="700" b="0" i="0" u="none" strike="noStrike" kern="1200" cap="none" spc="0" normalizeH="0" baseline="0" noProof="0">
                <a:ln>
                  <a:noFill/>
                </a:ln>
                <a:solidFill>
                  <a:srgbClr val="C80F0F"/>
                </a:solidFill>
                <a:effectLst/>
                <a:uLnTx/>
                <a:uFillTx/>
                <a:latin typeface="+mn-lt"/>
                <a:ea typeface="+mn-ea"/>
                <a:cs typeface="+mn-cs"/>
              </a:rPr>
              <a:t>Indicación el pie de imprenta: </a:t>
            </a:r>
            <a:br>
              <a:rPr kumimoji="0" lang="es-ES" sz="700" b="0" i="0" u="none" strike="noStrike" kern="1200" cap="none" spc="0" normalizeH="0" baseline="0" noProof="0">
                <a:ln>
                  <a:noFill/>
                </a:ln>
                <a:solidFill>
                  <a:srgbClr val="C80F0F"/>
                </a:solidFill>
                <a:effectLst/>
                <a:uLnTx/>
                <a:uFillTx/>
                <a:latin typeface="+mn-lt"/>
                <a:ea typeface="+mn-ea"/>
                <a:cs typeface="+mn-cs"/>
              </a:rPr>
            </a:br>
            <a:r>
              <a:rPr kumimoji="0" lang="es-ES" sz="700" b="0" i="0" u="none" strike="noStrike" kern="1200" cap="none" spc="0" normalizeH="0" baseline="0" noProof="0">
                <a:ln>
                  <a:noFill/>
                </a:ln>
                <a:solidFill>
                  <a:srgbClr val="C80F0F"/>
                </a:solidFill>
                <a:effectLst/>
                <a:uLnTx/>
                <a:uFillTx/>
                <a:latin typeface="+mn-lt"/>
                <a:ea typeface="+mn-ea"/>
                <a:cs typeface="+mn-cs"/>
              </a:rPr>
              <a:t>Adapte o elimine el texto de los marcadores de posición (nombre de proyecto/programa, dirección, correo electrónico, etc.) según se requiera. Elimine el marcador de posición para el logotipo del socio de cooperación cuando no proceda. (Este texto no es visible en el modo de presentación y tampoco se imprime.)</a:t>
            </a:r>
            <a:endParaRPr kumimoji="0" lang="es-ES" sz="700" b="0" i="0" u="none" strike="noStrike" kern="1200" cap="none" spc="0" normalizeH="0" baseline="0" noProof="0" dirty="0">
              <a:ln>
                <a:noFill/>
              </a:ln>
              <a:solidFill>
                <a:srgbClr val="C80F0F"/>
              </a:solidFill>
              <a:effectLst/>
              <a:uLnTx/>
              <a:uFillTx/>
              <a:latin typeface="+mn-lt"/>
              <a:ea typeface="+mn-ea"/>
              <a:cs typeface="+mn-cs"/>
            </a:endParaRP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50495" y="1106921"/>
            <a:ext cx="3214511" cy="1323439"/>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a:ln>
                  <a:noFill/>
                </a:ln>
                <a:solidFill>
                  <a:prstClr val="black"/>
                </a:solidFill>
                <a:effectLst/>
                <a:uLnTx/>
                <a:uFillTx/>
              </a:rPr>
              <a:t>Como empresa federal, la GIZ asiste al Gobierno de la República Federal de Alemania en su labor para alcanzar sus objetivos en el ámbito de la cooperación internacional para el desarrollo sostenible.</a:t>
            </a: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ES" sz="800" b="1" i="0" u="none" strike="noStrike" kern="0" cap="none" spc="0" normalizeH="0" baseline="0" noProof="0" dirty="0">
                <a:ln>
                  <a:noFill/>
                </a:ln>
                <a:solidFill>
                  <a:prstClr val="black"/>
                </a:solidFill>
                <a:effectLst/>
                <a:uLnTx/>
                <a:uFillTx/>
              </a:rPr>
              <a:t>Publicado por: </a:t>
            </a:r>
          </a:p>
          <a:p>
            <a:pPr marL="0" marR="0" lvl="0" indent="0" defTabSz="9144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a:ln>
                  <a:noFill/>
                </a:ln>
                <a:solidFill>
                  <a:prstClr val="black"/>
                </a:solidFill>
                <a:effectLst/>
                <a:uLnTx/>
                <a:uFillTx/>
              </a:rPr>
              <a:t>Deutsche Gesellschaft für </a:t>
            </a:r>
          </a:p>
          <a:p>
            <a:pPr marL="0" marR="0" lvl="0" indent="0" defTabSz="9144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a:ln>
                  <a:noFill/>
                </a:ln>
                <a:solidFill>
                  <a:prstClr val="black"/>
                </a:solidFill>
                <a:effectLst/>
                <a:uLnTx/>
                <a:uFillTx/>
              </a:rPr>
              <a:t>Internationale 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a:ln>
                  <a:noFill/>
                </a:ln>
                <a:solidFill>
                  <a:prstClr val="black"/>
                </a:solidFill>
                <a:effectLst/>
                <a:uLnTx/>
                <a:uFillTx/>
              </a:rPr>
              <a:t>Domicilios de la Sociedad </a:t>
            </a:r>
          </a:p>
          <a:p>
            <a:pPr marL="0" marR="0" lvl="0" indent="0" defTabSz="914400" eaLnBrk="1" fontAlgn="auto" latinLnBrk="0" hangingPunct="1">
              <a:lnSpc>
                <a:spcPct val="100000"/>
              </a:lnSpc>
              <a:spcBef>
                <a:spcPts val="0"/>
              </a:spcBef>
              <a:spcAft>
                <a:spcPts val="0"/>
              </a:spcAft>
              <a:buClrTx/>
              <a:buSzTx/>
              <a:buFontTx/>
              <a:buNone/>
              <a:tabLst/>
              <a:defRPr/>
            </a:pPr>
            <a:r>
              <a:rPr kumimoji="0" lang="es-ES" sz="800" b="0" i="0" u="none" strike="noStrike" kern="0" cap="none" spc="0" normalizeH="0" baseline="0" noProof="0" dirty="0">
                <a:ln>
                  <a:noFill/>
                </a:ln>
                <a:solidFill>
                  <a:prstClr val="black"/>
                </a:solidFill>
                <a:effectLst/>
                <a:uLnTx/>
                <a:uFillTx/>
              </a:rPr>
              <a:t>Bonn y Eschborn, Alemania </a:t>
            </a: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50495" y="2547859"/>
            <a:ext cx="3464422" cy="1762643"/>
          </a:xfrm>
        </p:spPr>
        <p:txBody>
          <a:bodyPr/>
          <a:lstStyle>
            <a:lvl1pPr>
              <a:lnSpc>
                <a:spcPct val="100000"/>
              </a:lnSpc>
              <a:defRPr kumimoji="0" lang="de-DE" sz="800" b="0" i="0" u="none" strike="noStrike" kern="0" cap="none" spc="0" normalizeH="0" baseline="0" dirty="0" smtClean="0">
                <a:ln>
                  <a:noFill/>
                </a:ln>
                <a:solidFill>
                  <a:prstClr val="black"/>
                </a:solidFill>
                <a:effectLst/>
                <a:uLnTx/>
                <a:uFillTx/>
                <a:latin typeface="+mn-lt"/>
                <a:ea typeface="+mn-ea"/>
                <a:cs typeface="+mn-cs"/>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de-DE" dirty="0" err="1"/>
              <a:t>Añadir</a:t>
            </a:r>
            <a:r>
              <a:rPr lang="de-DE" dirty="0"/>
              <a:t> </a:t>
            </a:r>
            <a:r>
              <a:rPr lang="de-DE" dirty="0" err="1"/>
              <a:t>texto</a:t>
            </a:r>
            <a:r>
              <a:rPr lang="de-DE" dirty="0"/>
              <a:t> </a:t>
            </a:r>
            <a:r>
              <a:rPr lang="de-DE" dirty="0" err="1"/>
              <a:t>haciendo</a:t>
            </a:r>
            <a:r>
              <a:rPr lang="de-DE" dirty="0"/>
              <a:t> </a:t>
            </a:r>
            <a:r>
              <a:rPr lang="de-DE" dirty="0" err="1"/>
              <a:t>clic</a:t>
            </a:r>
            <a:endParaRPr lang="de-DE" dirty="0"/>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4386538" y="1106922"/>
            <a:ext cx="3428177" cy="1945768"/>
          </a:xfrm>
        </p:spPr>
        <p:txBody>
          <a:bodyPr/>
          <a:lstStyle>
            <a:lvl1pPr>
              <a:lnSpc>
                <a:spcPct val="100000"/>
              </a:lnSpc>
              <a:defRPr kumimoji="0" lang="de-DE" sz="800" b="0" i="0" u="none" strike="noStrike" kern="0" cap="none" spc="0" normalizeH="0" baseline="0" dirty="0" smtClean="0">
                <a:ln>
                  <a:noFill/>
                </a:ln>
                <a:solidFill>
                  <a:prstClr val="black"/>
                </a:solidFill>
                <a:effectLst/>
                <a:uLnTx/>
                <a:uFillTx/>
                <a:latin typeface="+mn-lt"/>
                <a:ea typeface="+mn-ea"/>
                <a:cs typeface="+mn-cs"/>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de-DE" dirty="0" err="1"/>
              <a:t>Añadir</a:t>
            </a:r>
            <a:r>
              <a:rPr lang="de-DE" dirty="0"/>
              <a:t> </a:t>
            </a:r>
            <a:r>
              <a:rPr lang="de-DE" dirty="0" err="1"/>
              <a:t>texto</a:t>
            </a:r>
            <a:r>
              <a:rPr lang="de-DE" dirty="0"/>
              <a:t> </a:t>
            </a:r>
            <a:r>
              <a:rPr lang="de-DE" dirty="0" err="1"/>
              <a:t>haciendo</a:t>
            </a:r>
            <a:r>
              <a:rPr lang="de-DE" dirty="0"/>
              <a:t> </a:t>
            </a:r>
            <a:r>
              <a:rPr lang="de-DE" dirty="0" err="1"/>
              <a:t>clic</a:t>
            </a:r>
            <a:endParaRPr lang="de-DE" dirty="0"/>
          </a:p>
        </p:txBody>
      </p:sp>
      <p:sp>
        <p:nvSpPr>
          <p:cNvPr id="9" name="Titel 4">
            <a:extLst>
              <a:ext uri="{FF2B5EF4-FFF2-40B4-BE49-F238E27FC236}">
                <a16:creationId xmlns:a16="http://schemas.microsoft.com/office/drawing/2014/main" id="{A54890EC-9E57-4997-94A7-B17711F7AB69}"/>
              </a:ext>
            </a:extLst>
          </p:cNvPr>
          <p:cNvSpPr txBox="1">
            <a:spLocks/>
          </p:cNvSpPr>
          <p:nvPr userDrawn="1"/>
        </p:nvSpPr>
        <p:spPr bwMode="gray">
          <a:xfrm>
            <a:off x="449817" y="240212"/>
            <a:ext cx="2804509"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s-ES" dirty="0"/>
              <a:t>Pie de imprenta</a:t>
            </a:r>
          </a:p>
        </p:txBody>
      </p:sp>
      <p:sp>
        <p:nvSpPr>
          <p:cNvPr id="11" name="Textplatzhalter 2">
            <a:extLst>
              <a:ext uri="{FF2B5EF4-FFF2-40B4-BE49-F238E27FC236}">
                <a16:creationId xmlns:a16="http://schemas.microsoft.com/office/drawing/2014/main" id="{454AFBB5-5170-421B-B9DB-ACE735B9EAB9}"/>
              </a:ext>
            </a:extLst>
          </p:cNvPr>
          <p:cNvSpPr>
            <a:spLocks noGrp="1"/>
          </p:cNvSpPr>
          <p:nvPr>
            <p:ph type="body" sz="quarter" idx="21" hasCustomPrompt="1"/>
          </p:nvPr>
        </p:nvSpPr>
        <p:spPr>
          <a:xfrm>
            <a:off x="4386262" y="3207008"/>
            <a:ext cx="2147887" cy="110800"/>
          </a:xfrm>
        </p:spPr>
        <p:txBody>
          <a:bodyPr wrap="none" lIns="0">
            <a:noAutofit/>
          </a:bodyPr>
          <a:lstStyle>
            <a:lvl1pPr>
              <a:defRPr lang="de-DE" sz="8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dirty="0" err="1"/>
              <a:t>Añadir</a:t>
            </a:r>
            <a:r>
              <a:rPr lang="de-DE" dirty="0"/>
              <a:t> </a:t>
            </a:r>
            <a:r>
              <a:rPr lang="de-DE" dirty="0" err="1"/>
              <a:t>texto</a:t>
            </a:r>
            <a:r>
              <a:rPr lang="de-DE" dirty="0"/>
              <a:t> </a:t>
            </a:r>
            <a:r>
              <a:rPr lang="de-DE" dirty="0" err="1"/>
              <a:t>haciendo</a:t>
            </a:r>
            <a:r>
              <a:rPr lang="de-DE" dirty="0"/>
              <a:t> </a:t>
            </a:r>
            <a:r>
              <a:rPr lang="de-DE" dirty="0" err="1"/>
              <a:t>clic</a:t>
            </a:r>
            <a:endParaRPr lang="de-DE" dirty="0"/>
          </a:p>
        </p:txBody>
      </p:sp>
      <p:sp>
        <p:nvSpPr>
          <p:cNvPr id="2" name="Datumsplatzhalter 1">
            <a:extLst>
              <a:ext uri="{FF2B5EF4-FFF2-40B4-BE49-F238E27FC236}">
                <a16:creationId xmlns:a16="http://schemas.microsoft.com/office/drawing/2014/main" id="{8CB4DA96-8B00-4036-BDD7-FB16C8201E97}"/>
              </a:ext>
            </a:extLst>
          </p:cNvPr>
          <p:cNvSpPr>
            <a:spLocks noGrp="1"/>
          </p:cNvSpPr>
          <p:nvPr>
            <p:ph type="dt" sz="half" idx="22"/>
          </p:nvPr>
        </p:nvSpPr>
        <p:spPr/>
        <p:txBody>
          <a:bodyPr/>
          <a:lstStyle/>
          <a:p>
            <a:r>
              <a:rPr lang="es-ES"/>
              <a:t>14.02.2019</a:t>
            </a:r>
            <a:endParaRPr lang="es-ES" dirty="0"/>
          </a:p>
        </p:txBody>
      </p:sp>
      <p:sp>
        <p:nvSpPr>
          <p:cNvPr id="3" name="Fußzeilenplatzhalter 2">
            <a:extLst>
              <a:ext uri="{FF2B5EF4-FFF2-40B4-BE49-F238E27FC236}">
                <a16:creationId xmlns:a16="http://schemas.microsoft.com/office/drawing/2014/main" id="{71539105-2A91-4F75-B2E3-65860977569A}"/>
              </a:ext>
            </a:extLst>
          </p:cNvPr>
          <p:cNvSpPr>
            <a:spLocks noGrp="1"/>
          </p:cNvSpPr>
          <p:nvPr>
            <p:ph type="ftr" sz="quarter" idx="23"/>
          </p:nvPr>
        </p:nvSpPr>
        <p:spPr/>
        <p:txBody>
          <a:bodyPr/>
          <a:lstStyle/>
          <a:p>
            <a:r>
              <a:rPr lang="es-ES"/>
              <a:t>Título de la presentación</a:t>
            </a:r>
            <a:endParaRPr lang="es-ES" dirty="0"/>
          </a:p>
        </p:txBody>
      </p:sp>
      <p:sp>
        <p:nvSpPr>
          <p:cNvPr id="4" name="Foliennummernplatzhalter 3">
            <a:extLst>
              <a:ext uri="{FF2B5EF4-FFF2-40B4-BE49-F238E27FC236}">
                <a16:creationId xmlns:a16="http://schemas.microsoft.com/office/drawing/2014/main" id="{73342BF7-AF7B-4ED5-9BB9-DD5C7E6F2EDA}"/>
              </a:ext>
            </a:extLst>
          </p:cNvPr>
          <p:cNvSpPr>
            <a:spLocks noGrp="1"/>
          </p:cNvSpPr>
          <p:nvPr>
            <p:ph type="sldNum" sz="quarter" idx="24"/>
          </p:nvPr>
        </p:nvSpPr>
        <p:spPr/>
        <p:txBody>
          <a:bodyPr/>
          <a:lstStyle/>
          <a:p>
            <a:r>
              <a:rPr lang="es-ES"/>
              <a:t>Página </a:t>
            </a:r>
            <a:fld id="{3A8B5DB7-81A8-4ED4-916B-6B23CD603687}" type="slidenum">
              <a:rPr lang="es-ES" smtClean="0"/>
              <a:pPr/>
              <a:t>‹Nr.›</a:t>
            </a:fld>
            <a:endParaRPr lang="es-ES" dirty="0"/>
          </a:p>
        </p:txBody>
      </p:sp>
    </p:spTree>
    <p:extLst>
      <p:ext uri="{BB962C8B-B14F-4D97-AF65-F5344CB8AC3E}">
        <p14:creationId xmlns:p14="http://schemas.microsoft.com/office/powerpoint/2010/main" val="343559430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tografías y fuent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50495" y="1106921"/>
            <a:ext cx="7172684" cy="3470031"/>
          </a:xfrm>
        </p:spPr>
        <p:txBody>
          <a:bodyPr numCol="2"/>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kumimoji="0" lang="de-DE" sz="800" b="0" i="0" u="none" strike="noStrike" kern="0" cap="none" spc="0" normalizeH="0" baseline="0" dirty="0" smtClean="0">
                <a:ln>
                  <a:noFill/>
                </a:ln>
                <a:solidFill>
                  <a:prstClr val="black"/>
                </a:solidFill>
                <a:effectLst/>
                <a:uLnTx/>
                <a:uFillTx/>
                <a:latin typeface="+mn-lt"/>
                <a:ea typeface="+mn-ea"/>
                <a:cs typeface="+mn-cs"/>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de-DE" dirty="0" err="1"/>
              <a:t>Añadir</a:t>
            </a:r>
            <a:r>
              <a:rPr lang="de-DE" dirty="0"/>
              <a:t> </a:t>
            </a:r>
            <a:r>
              <a:rPr lang="de-DE" dirty="0" err="1"/>
              <a:t>texto</a:t>
            </a:r>
            <a:r>
              <a:rPr lang="de-DE" dirty="0"/>
              <a:t> </a:t>
            </a:r>
            <a:r>
              <a:rPr lang="de-DE" dirty="0" err="1"/>
              <a:t>haciendo</a:t>
            </a:r>
            <a:r>
              <a:rPr lang="de-DE" dirty="0"/>
              <a:t> </a:t>
            </a:r>
            <a:r>
              <a:rPr lang="de-DE" dirty="0" err="1"/>
              <a:t>clic</a:t>
            </a:r>
            <a:endParaRPr lang="de-DE" dirty="0"/>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s-ES" b="1" dirty="0"/>
              <a:t>Fotografías/fuentes:</a:t>
            </a:r>
            <a:endParaRPr lang="es-ES" dirty="0"/>
          </a:p>
        </p:txBody>
      </p:sp>
    </p:spTree>
    <p:extLst>
      <p:ext uri="{BB962C8B-B14F-4D97-AF65-F5344CB8AC3E}">
        <p14:creationId xmlns:p14="http://schemas.microsoft.com/office/powerpoint/2010/main" val="43914536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apositiva de cie">
    <p:spTree>
      <p:nvGrpSpPr>
        <p:cNvPr id="1" name=""/>
        <p:cNvGrpSpPr/>
        <p:nvPr/>
      </p:nvGrpSpPr>
      <p:grpSpPr>
        <a:xfrm>
          <a:off x="0" y="0"/>
          <a:ext cx="0" cy="0"/>
          <a:chOff x="0" y="0"/>
          <a:chExt cx="0" cy="0"/>
        </a:xfrm>
      </p:grpSpPr>
      <p:pic>
        <p:nvPicPr>
          <p:cNvPr id="17" name="Grafik 16" descr="Ein Bild, das Kette enthält.&#10;&#10;Automatisch generierte Beschreibung">
            <a:extLst>
              <a:ext uri="{FF2B5EF4-FFF2-40B4-BE49-F238E27FC236}">
                <a16:creationId xmlns:a16="http://schemas.microsoft.com/office/drawing/2014/main" id="{D27820A7-D571-4E28-A8CF-ADB17402AE97}"/>
              </a:ext>
            </a:extLst>
          </p:cNvPr>
          <p:cNvPicPr>
            <a:picLocks/>
          </p:cNvPicPr>
          <p:nvPr userDrawn="1"/>
        </p:nvPicPr>
        <p:blipFill rotWithShape="1">
          <a:blip r:embed="rId2"/>
          <a:srcRect t="233" b="15579"/>
          <a:stretch/>
        </p:blipFill>
        <p:spPr bwMode="gray">
          <a:xfrm>
            <a:off x="123135" y="123825"/>
            <a:ext cx="8893865" cy="4083035"/>
          </a:xfrm>
          <a:prstGeom prst="rect">
            <a:avLst/>
          </a:prstGeom>
        </p:spPr>
      </p:pic>
      <p:pic>
        <p:nvPicPr>
          <p:cNvPr id="12" name="Grafik 11" descr="Ein Bild, das Säge enthält.&#10;&#10;Automatisch generierte Beschreibung">
            <a:extLst>
              <a:ext uri="{FF2B5EF4-FFF2-40B4-BE49-F238E27FC236}">
                <a16:creationId xmlns:a16="http://schemas.microsoft.com/office/drawing/2014/main" id="{D33A00EE-9ACF-4636-BD82-6CF5E7FCB98C}"/>
              </a:ext>
            </a:extLst>
          </p:cNvPr>
          <p:cNvPicPr>
            <a:picLocks noChangeAspect="1"/>
          </p:cNvPicPr>
          <p:nvPr userDrawn="1"/>
        </p:nvPicPr>
        <p:blipFill>
          <a:blip r:embed="rId3"/>
          <a:stretch>
            <a:fillRect/>
          </a:stretch>
        </p:blipFill>
        <p:spPr bwMode="gray">
          <a:xfrm>
            <a:off x="123135" y="642425"/>
            <a:ext cx="8895600" cy="3910908"/>
          </a:xfrm>
          <a:prstGeom prst="rect">
            <a:avLst/>
          </a:prstGeom>
        </p:spPr>
      </p:pic>
      <p:sp>
        <p:nvSpPr>
          <p:cNvPr id="14" name="Bar">
            <a:extLst>
              <a:ext uri="{FF2B5EF4-FFF2-40B4-BE49-F238E27FC236}">
                <a16:creationId xmlns:a16="http://schemas.microsoft.com/office/drawing/2014/main" id="{CAE61038-067C-47CF-8DDC-5ED6CDAC4AEE}"/>
              </a:ext>
            </a:extLst>
          </p:cNvPr>
          <p:cNvSpPr/>
          <p:nvPr userDrawn="1"/>
        </p:nvSpPr>
        <p:spPr bwMode="gray">
          <a:xfrm>
            <a:off x="6611814" y="4206860"/>
            <a:ext cx="2405185" cy="146927"/>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dirty="0" err="1">
              <a:solidFill>
                <a:schemeClr val="tx2"/>
              </a:solidFill>
              <a:latin typeface="Arial" charset="0"/>
            </a:endParaRPr>
          </a:p>
        </p:txBody>
      </p:sp>
      <p:sp>
        <p:nvSpPr>
          <p:cNvPr id="19" name="Rechteck 18">
            <a:extLst>
              <a:ext uri="{FF2B5EF4-FFF2-40B4-BE49-F238E27FC236}">
                <a16:creationId xmlns:a16="http://schemas.microsoft.com/office/drawing/2014/main" id="{4950B203-064F-443F-94A9-C002DAAE8F83}"/>
              </a:ext>
            </a:extLst>
          </p:cNvPr>
          <p:cNvSpPr/>
          <p:nvPr userDrawn="1"/>
        </p:nvSpPr>
        <p:spPr bwMode="gray">
          <a:xfrm>
            <a:off x="1215591" y="1557990"/>
            <a:ext cx="3529299" cy="230832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100" b="1" i="0" u="none" strike="noStrike" kern="0" cap="none" spc="0" normalizeH="0" baseline="0" noProof="0" dirty="0">
                <a:ln>
                  <a:noFill/>
                </a:ln>
                <a:solidFill>
                  <a:prstClr val="black"/>
                </a:solidFill>
                <a:effectLst/>
                <a:uLnTx/>
                <a:uFillTx/>
              </a:rPr>
              <a:t>Deutsche Gesellschaft für</a:t>
            </a:r>
            <a:br>
              <a:rPr kumimoji="0" lang="es-ES" sz="1100" b="1" i="0" u="none" strike="noStrike" kern="0" cap="none" spc="0" normalizeH="0" baseline="0" noProof="0" dirty="0">
                <a:ln>
                  <a:noFill/>
                </a:ln>
                <a:solidFill>
                  <a:prstClr val="black"/>
                </a:solidFill>
                <a:effectLst/>
                <a:uLnTx/>
                <a:uFillTx/>
              </a:rPr>
            </a:br>
            <a:r>
              <a:rPr kumimoji="0" lang="es-ES" sz="1100" b="1" i="0" u="none" strike="noStrike" kern="0" cap="none" spc="0" normalizeH="0" baseline="0" noProof="0" dirty="0">
                <a:ln>
                  <a:noFill/>
                </a:ln>
                <a:solidFill>
                  <a:prstClr val="black"/>
                </a:solidFill>
                <a:effectLst/>
                <a:uLnTx/>
                <a:uFillTx/>
              </a:rPr>
              <a:t>Internationale 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1100" b="1"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prstClr val="black"/>
                </a:solidFill>
                <a:effectLst/>
                <a:uLnTx/>
                <a:uFillTx/>
              </a:rPr>
              <a:t>Domicilios de la Sociedad:</a:t>
            </a:r>
            <a:br>
              <a:rPr lang="es-ES" sz="1100" dirty="0"/>
            </a:br>
            <a:r>
              <a:rPr kumimoji="0" lang="es-ES" sz="1100" b="0" i="0" u="none" strike="noStrike" kern="0" cap="none" spc="0" normalizeH="0" baseline="0" noProof="0" dirty="0">
                <a:ln>
                  <a:noFill/>
                </a:ln>
                <a:solidFill>
                  <a:prstClr val="black"/>
                </a:solidFill>
                <a:effectLst/>
                <a:uLnTx/>
                <a:uFillTx/>
              </a:rPr>
              <a:t>Bonn y Eschborn, Alemania</a:t>
            </a: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prstClr val="black"/>
                </a:solidFill>
                <a:effectLst/>
                <a:uLnTx/>
                <a:uFillTx/>
              </a:rPr>
              <a:t>Friedrich-Ebert-Allee 32 + 36</a:t>
            </a:r>
            <a:br>
              <a:rPr kumimoji="0" lang="es-ES" sz="1100" b="0" i="0" u="none" strike="noStrike" kern="0" cap="none" spc="0" normalizeH="0" baseline="0" noProof="0" dirty="0">
                <a:ln>
                  <a:noFill/>
                </a:ln>
                <a:solidFill>
                  <a:prstClr val="black"/>
                </a:solidFill>
                <a:effectLst/>
                <a:uLnTx/>
                <a:uFillTx/>
              </a:rPr>
            </a:br>
            <a:r>
              <a:rPr kumimoji="0" lang="es-ES" sz="1100" b="0" i="0" u="none" strike="noStrike" kern="0" cap="none" spc="0" normalizeH="0" baseline="0" noProof="0" dirty="0">
                <a:ln>
                  <a:noFill/>
                </a:ln>
                <a:solidFill>
                  <a:prstClr val="black"/>
                </a:solidFill>
                <a:effectLst/>
                <a:uLnTx/>
                <a:uFillTx/>
              </a:rPr>
              <a:t>53113 Bonn, Alemania</a:t>
            </a:r>
            <a:br>
              <a:rPr kumimoji="0" lang="es-ES" sz="1100" b="0" i="0" u="none" strike="noStrike" kern="0" cap="none" spc="0" normalizeH="0" baseline="0" noProof="0" dirty="0">
                <a:ln>
                  <a:noFill/>
                </a:ln>
                <a:solidFill>
                  <a:prstClr val="black"/>
                </a:solidFill>
                <a:effectLst/>
                <a:uLnTx/>
                <a:uFillTx/>
              </a:rPr>
            </a:br>
            <a:r>
              <a:rPr kumimoji="0" lang="es-ES" sz="1100" b="0" i="0" u="none" strike="noStrike" kern="0" cap="none" spc="0" normalizeH="0" baseline="0" noProof="0" dirty="0">
                <a:ln>
                  <a:noFill/>
                </a:ln>
                <a:solidFill>
                  <a:prstClr val="black"/>
                </a:solidFill>
                <a:effectLst/>
                <a:uLnTx/>
                <a:uFillTx/>
              </a:rPr>
              <a:t>T  +49  228  44 60 - 0</a:t>
            </a:r>
            <a:br>
              <a:rPr kumimoji="0" lang="es-ES" sz="1100" b="0" i="0" u="none" strike="noStrike" kern="0" cap="none" spc="0" normalizeH="0" baseline="0" noProof="0" dirty="0">
                <a:ln>
                  <a:noFill/>
                </a:ln>
                <a:solidFill>
                  <a:prstClr val="black"/>
                </a:solidFill>
                <a:effectLst/>
                <a:uLnTx/>
                <a:uFillTx/>
              </a:rPr>
            </a:br>
            <a:r>
              <a:rPr kumimoji="0" lang="es-ES" sz="1100" b="0" i="0" u="none" strike="noStrike" kern="0" cap="none" spc="0" normalizeH="0" baseline="0" noProof="0" dirty="0">
                <a:ln>
                  <a:noFill/>
                </a:ln>
                <a:solidFill>
                  <a:prstClr val="black"/>
                </a:solidFill>
                <a:effectLst/>
                <a:uLnTx/>
                <a:uFillTx/>
              </a:rPr>
              <a:t>F  +49  228  44 60 - 17 66</a:t>
            </a:r>
          </a:p>
          <a:p>
            <a:pPr marL="0" marR="0" lvl="0" indent="0" defTabSz="914400" eaLnBrk="1" fontAlgn="auto" latinLnBrk="0" hangingPunct="1">
              <a:lnSpc>
                <a:spcPct val="100000"/>
              </a:lnSpc>
              <a:spcBef>
                <a:spcPts val="0"/>
              </a:spcBef>
              <a:spcAft>
                <a:spcPts val="0"/>
              </a:spcAft>
              <a:buClrTx/>
              <a:buSzTx/>
              <a:buFontTx/>
              <a:buNone/>
              <a:tabLst/>
              <a:defRPr/>
            </a:pPr>
            <a:endParaRPr kumimoji="0" lang="es-ES"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prstClr val="black"/>
                </a:solidFill>
                <a:effectLst/>
                <a:uLnTx/>
                <a:uFillTx/>
              </a:rPr>
              <a:t>E  info@giz.de</a:t>
            </a:r>
          </a:p>
          <a:p>
            <a:pPr marL="0" marR="0" lvl="0" indent="0" defTabSz="91440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dirty="0">
                <a:ln>
                  <a:noFill/>
                </a:ln>
                <a:solidFill>
                  <a:prstClr val="black"/>
                </a:solidFill>
                <a:effectLst/>
                <a:uLnTx/>
                <a:uFillTx/>
              </a:rPr>
              <a:t>I   </a:t>
            </a:r>
            <a:r>
              <a:rPr kumimoji="0" lang="es-ES" sz="400" b="0" i="0" u="none" strike="noStrike" kern="0" cap="none" spc="0" normalizeH="0" baseline="0" noProof="0" dirty="0">
                <a:ln>
                  <a:noFill/>
                </a:ln>
                <a:solidFill>
                  <a:prstClr val="black"/>
                </a:solidFill>
                <a:effectLst/>
                <a:uLnTx/>
                <a:uFillTx/>
              </a:rPr>
              <a:t> </a:t>
            </a:r>
            <a:r>
              <a:rPr kumimoji="0" lang="es-ES" sz="1100" b="0" i="0" u="none" strike="noStrike" kern="0" cap="none" spc="0" normalizeH="0" baseline="0" noProof="0" dirty="0">
                <a:ln>
                  <a:noFill/>
                </a:ln>
                <a:solidFill>
                  <a:prstClr val="black"/>
                </a:solidFill>
                <a:effectLst/>
                <a:uLnTx/>
                <a:uFillTx/>
              </a:rPr>
              <a:t>www.giz.de</a:t>
            </a:r>
          </a:p>
        </p:txBody>
      </p:sp>
      <p:sp>
        <p:nvSpPr>
          <p:cNvPr id="20" name="Rechteck 19">
            <a:extLst>
              <a:ext uri="{FF2B5EF4-FFF2-40B4-BE49-F238E27FC236}">
                <a16:creationId xmlns:a16="http://schemas.microsoft.com/office/drawing/2014/main" id="{37982854-A844-4D46-9BB7-0890F958ED69}"/>
              </a:ext>
            </a:extLst>
          </p:cNvPr>
          <p:cNvSpPr/>
          <p:nvPr userDrawn="1"/>
        </p:nvSpPr>
        <p:spPr bwMode="gray">
          <a:xfrm>
            <a:off x="3525439" y="2560364"/>
            <a:ext cx="3221038"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0" cap="none" spc="0" normalizeH="0" baseline="0" noProof="0">
                <a:ln>
                  <a:noFill/>
                </a:ln>
                <a:solidFill>
                  <a:prstClr val="black"/>
                </a:solidFill>
                <a:effectLst/>
                <a:uLnTx/>
                <a:uFillTx/>
                <a:latin typeface="+mn-lt"/>
                <a:ea typeface="+mn-ea"/>
                <a:cs typeface="+mn-cs"/>
              </a:rPr>
              <a:t>Dag-Hammarskjöld-Weg 1 - 5</a:t>
            </a:r>
            <a:br>
              <a:rPr kumimoji="0" lang="es-ES" sz="1100" b="0" i="0" u="none" strike="noStrike" kern="0" cap="none" spc="0" normalizeH="0" baseline="0" noProof="0">
                <a:ln>
                  <a:noFill/>
                </a:ln>
                <a:solidFill>
                  <a:prstClr val="black"/>
                </a:solidFill>
                <a:effectLst/>
                <a:uLnTx/>
                <a:uFillTx/>
                <a:latin typeface="+mn-lt"/>
                <a:ea typeface="+mn-ea"/>
                <a:cs typeface="+mn-cs"/>
              </a:rPr>
            </a:br>
            <a:r>
              <a:rPr kumimoji="0" lang="es-ES" sz="1100" b="0" i="0" u="none" strike="noStrike" kern="0" cap="none" spc="0" normalizeH="0" baseline="0" noProof="0">
                <a:ln>
                  <a:noFill/>
                </a:ln>
                <a:solidFill>
                  <a:prstClr val="black"/>
                </a:solidFill>
                <a:effectLst/>
                <a:uLnTx/>
                <a:uFillTx/>
                <a:latin typeface="+mn-lt"/>
                <a:ea typeface="+mn-ea"/>
                <a:cs typeface="+mn-cs"/>
              </a:rPr>
              <a:t>65760 Eschborn, </a:t>
            </a:r>
            <a:r>
              <a:rPr kumimoji="0" lang="es-ES" sz="1100" b="0" i="0" u="none" strike="noStrike" kern="0" cap="none" spc="0" normalizeH="0" baseline="0" noProof="0">
                <a:ln>
                  <a:noFill/>
                </a:ln>
                <a:solidFill>
                  <a:prstClr val="black"/>
                </a:solidFill>
                <a:effectLst/>
                <a:uLnTx/>
                <a:uFillTx/>
              </a:rPr>
              <a:t>Alemania</a:t>
            </a:r>
            <a:br>
              <a:rPr kumimoji="0" lang="es-ES" sz="1100" b="0" i="0" u="none" strike="noStrike" kern="0" cap="none" spc="0" normalizeH="0" baseline="0" noProof="0">
                <a:ln>
                  <a:noFill/>
                </a:ln>
                <a:solidFill>
                  <a:prstClr val="black"/>
                </a:solidFill>
                <a:effectLst/>
                <a:uLnTx/>
                <a:uFillTx/>
                <a:latin typeface="+mn-lt"/>
                <a:ea typeface="+mn-ea"/>
                <a:cs typeface="+mn-cs"/>
              </a:rPr>
            </a:br>
            <a:r>
              <a:rPr kumimoji="0" lang="es-ES" sz="1100" b="0" i="0" u="none" strike="noStrike" kern="0" cap="none" spc="0" normalizeH="0" baseline="0" noProof="0">
                <a:ln>
                  <a:noFill/>
                </a:ln>
                <a:solidFill>
                  <a:prstClr val="black"/>
                </a:solidFill>
                <a:effectLst/>
                <a:uLnTx/>
                <a:uFillTx/>
                <a:latin typeface="+mn-lt"/>
                <a:ea typeface="+mn-ea"/>
                <a:cs typeface="+mn-cs"/>
              </a:rPr>
              <a:t>T  +49  61 96  79 - 0</a:t>
            </a:r>
            <a:br>
              <a:rPr kumimoji="0" lang="es-ES" sz="1100" b="0" i="0" u="none" strike="noStrike" kern="0" cap="none" spc="0" normalizeH="0" baseline="0" noProof="0">
                <a:ln>
                  <a:noFill/>
                </a:ln>
                <a:solidFill>
                  <a:prstClr val="black"/>
                </a:solidFill>
                <a:effectLst/>
                <a:uLnTx/>
                <a:uFillTx/>
                <a:latin typeface="+mn-lt"/>
                <a:ea typeface="+mn-ea"/>
                <a:cs typeface="+mn-cs"/>
              </a:rPr>
            </a:br>
            <a:r>
              <a:rPr kumimoji="0" lang="es-ES" sz="1100" b="0" i="0" u="none" strike="noStrike" kern="0" cap="none" spc="0" normalizeH="0" baseline="0" noProof="0">
                <a:ln>
                  <a:noFill/>
                </a:ln>
                <a:solidFill>
                  <a:prstClr val="black"/>
                </a:solidFill>
                <a:effectLst/>
                <a:uLnTx/>
                <a:uFillTx/>
                <a:latin typeface="+mn-lt"/>
                <a:ea typeface="+mn-ea"/>
                <a:cs typeface="+mn-cs"/>
              </a:rPr>
              <a:t>F  +49  61 96  79 - 11 15</a:t>
            </a:r>
            <a:endParaRPr kumimoji="0" lang="es-ES" sz="1100" b="0" i="0" u="none" strike="noStrike" kern="0" cap="none" spc="0" normalizeH="0" baseline="0" noProof="0" dirty="0">
              <a:ln>
                <a:noFill/>
              </a:ln>
              <a:solidFill>
                <a:prstClr val="black"/>
              </a:solidFill>
              <a:effectLst/>
              <a:uLnTx/>
              <a:uFillTx/>
              <a:latin typeface="+mn-lt"/>
              <a:ea typeface="+mn-ea"/>
              <a:cs typeface="+mn-cs"/>
            </a:endParaRPr>
          </a:p>
        </p:txBody>
      </p:sp>
      <p:pic>
        <p:nvPicPr>
          <p:cNvPr id="8" name="logo">
            <a:extLst>
              <a:ext uri="{FF2B5EF4-FFF2-40B4-BE49-F238E27FC236}">
                <a16:creationId xmlns:a16="http://schemas.microsoft.com/office/drawing/2014/main" id="{89CFF6E4-F492-44F6-997D-92E15F612E25}"/>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1276665" y="4447384"/>
            <a:ext cx="1650218" cy="455460"/>
          </a:xfrm>
          <a:prstGeom prst="rect">
            <a:avLst/>
          </a:prstGeom>
        </p:spPr>
      </p:pic>
    </p:spTree>
    <p:extLst>
      <p:ext uri="{BB962C8B-B14F-4D97-AF65-F5344CB8AC3E}">
        <p14:creationId xmlns:p14="http://schemas.microsoft.com/office/powerpoint/2010/main" val="407005938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ítulo gráfico/imagen s. fondo">
    <p:spTree>
      <p:nvGrpSpPr>
        <p:cNvPr id="1" name=""/>
        <p:cNvGrpSpPr/>
        <p:nvPr/>
      </p:nvGrpSpPr>
      <p:grpSpPr>
        <a:xfrm>
          <a:off x="0" y="0"/>
          <a:ext cx="0" cy="0"/>
          <a:chOff x="0" y="0"/>
          <a:chExt cx="0" cy="0"/>
        </a:xfrm>
      </p:grpSpPr>
      <p:cxnSp>
        <p:nvCxnSpPr>
          <p:cNvPr id="18" name="Gerade Verbindung mit Pfeil 17">
            <a:extLst>
              <a:ext uri="{FF2B5EF4-FFF2-40B4-BE49-F238E27FC236}">
                <a16:creationId xmlns:a16="http://schemas.microsoft.com/office/drawing/2014/main" id="{B3069BFA-978F-4C67-9E31-417DAEA6D762}"/>
              </a:ext>
            </a:extLst>
          </p:cNvPr>
          <p:cNvCxnSpPr/>
          <p:nvPr userDrawn="1"/>
        </p:nvCxnSpPr>
        <p:spPr bwMode="gray">
          <a:xfrm>
            <a:off x="455295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20" name="1.">
            <a:extLst>
              <a:ext uri="{FF2B5EF4-FFF2-40B4-BE49-F238E27FC236}">
                <a16:creationId xmlns:a16="http://schemas.microsoft.com/office/drawing/2014/main" id="{67681DD3-675E-4A00-BAD1-E15F86B46A3B}"/>
              </a:ext>
            </a:extLst>
          </p:cNvPr>
          <p:cNvSpPr/>
          <p:nvPr userDrawn="1"/>
        </p:nvSpPr>
        <p:spPr bwMode="gray">
          <a:xfrm>
            <a:off x="3826042" y="128165"/>
            <a:ext cx="1476375" cy="528606"/>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s-ES" sz="1050" b="0" i="0" u="none" strike="noStrike" kern="1200" cap="none" spc="0" normalizeH="0" baseline="0" noProof="0" dirty="0">
                <a:ln>
                  <a:noFill/>
                </a:ln>
                <a:solidFill>
                  <a:prstClr val="black"/>
                </a:solidFill>
                <a:effectLst/>
                <a:uLnTx/>
                <a:uFillTx/>
                <a:latin typeface="+mn-lt"/>
              </a:rPr>
              <a:t>1. Haga clic en este símbolo para añadir una nueva fotografía.</a:t>
            </a:r>
          </a:p>
        </p:txBody>
      </p:sp>
      <p:sp>
        <p:nvSpPr>
          <p:cNvPr id="21" name="2.">
            <a:extLst>
              <a:ext uri="{FF2B5EF4-FFF2-40B4-BE49-F238E27FC236}">
                <a16:creationId xmlns:a16="http://schemas.microsoft.com/office/drawing/2014/main" id="{4A7AC98E-3BC8-4F55-9CC0-5C2F02EAA809}"/>
              </a:ext>
            </a:extLst>
          </p:cNvPr>
          <p:cNvSpPr/>
          <p:nvPr userDrawn="1"/>
        </p:nvSpPr>
        <p:spPr bwMode="gray">
          <a:xfrm>
            <a:off x="5444717" y="128165"/>
            <a:ext cx="1476375" cy="54938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s-ES" sz="1050" b="0" i="0" u="none" strike="noStrike" kern="1200" cap="none" spc="0" normalizeH="0" baseline="0" noProof="0" dirty="0">
                <a:ln>
                  <a:noFill/>
                </a:ln>
                <a:solidFill>
                  <a:prstClr val="black"/>
                </a:solidFill>
                <a:effectLst/>
                <a:uLnTx/>
                <a:uFillTx/>
                <a:latin typeface="+mn-lt"/>
              </a:rPr>
              <a:t>2. Para restablecer </a:t>
            </a:r>
            <a:br>
              <a:rPr kumimoji="0" lang="es-ES" sz="1050" b="0" i="0" u="none" strike="noStrike" kern="1200" cap="none" spc="0" normalizeH="0" baseline="0" noProof="0" dirty="0">
                <a:ln>
                  <a:noFill/>
                </a:ln>
                <a:solidFill>
                  <a:prstClr val="black"/>
                </a:solidFill>
                <a:effectLst/>
                <a:uLnTx/>
                <a:uFillTx/>
                <a:latin typeface="+mn-lt"/>
              </a:rPr>
            </a:br>
            <a:r>
              <a:rPr kumimoji="0" lang="es-ES" sz="1050" b="0" i="0" u="none" strike="noStrike" kern="1200" cap="none" spc="0" normalizeH="0" baseline="0" noProof="0" dirty="0">
                <a:ln>
                  <a:noFill/>
                </a:ln>
                <a:solidFill>
                  <a:prstClr val="black"/>
                </a:solidFill>
                <a:effectLst/>
                <a:uLnTx/>
                <a:uFillTx/>
                <a:latin typeface="+mn-lt"/>
              </a:rPr>
              <a:t>el diseño de la diapositiva:</a:t>
            </a:r>
          </a:p>
        </p:txBody>
      </p:sp>
      <p:sp>
        <p:nvSpPr>
          <p:cNvPr id="22" name="3.">
            <a:extLst>
              <a:ext uri="{FF2B5EF4-FFF2-40B4-BE49-F238E27FC236}">
                <a16:creationId xmlns:a16="http://schemas.microsoft.com/office/drawing/2014/main" id="{F208DCCA-928B-424C-9EEC-A75484E04416}"/>
              </a:ext>
            </a:extLst>
          </p:cNvPr>
          <p:cNvSpPr/>
          <p:nvPr userDrawn="1"/>
        </p:nvSpPr>
        <p:spPr bwMode="gray">
          <a:xfrm>
            <a:off x="7214240" y="128165"/>
            <a:ext cx="2021839" cy="6740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s-ES" sz="1050" b="0" i="0" u="none" strike="noStrike" kern="1200" cap="none" spc="0" normalizeH="0" baseline="0" noProof="0" dirty="0">
                <a:ln>
                  <a:noFill/>
                </a:ln>
                <a:solidFill>
                  <a:prstClr val="black"/>
                </a:solidFill>
                <a:effectLst/>
                <a:uLnTx/>
                <a:uFillTx/>
                <a:latin typeface="+mn-lt"/>
              </a:rPr>
              <a:t>3. En caso necesario, escoja una parte de la fotografía mediante “Recortar”.</a:t>
            </a:r>
            <a:br>
              <a:rPr lang="es-ES" sz="1050" dirty="0"/>
            </a:br>
            <a:endParaRPr kumimoji="0" lang="es-ES" sz="1050" b="0" i="0" u="none" strike="noStrike" kern="1200" cap="none" spc="0" normalizeH="0" baseline="0" noProof="0" dirty="0">
              <a:ln>
                <a:noFill/>
              </a:ln>
              <a:solidFill>
                <a:prstClr val="black"/>
              </a:solidFill>
              <a:effectLst/>
              <a:uLnTx/>
              <a:uFillTx/>
              <a:latin typeface="+mn-lt"/>
              <a:ea typeface="+mn-ea"/>
              <a:cs typeface="+mn-cs"/>
            </a:endParaRPr>
          </a:p>
        </p:txBody>
      </p:sp>
      <p:sp>
        <p:nvSpPr>
          <p:cNvPr id="24" name="how">
            <a:extLst>
              <a:ext uri="{FF2B5EF4-FFF2-40B4-BE49-F238E27FC236}">
                <a16:creationId xmlns:a16="http://schemas.microsoft.com/office/drawing/2014/main" id="{AFBA0602-9708-4EDC-B6FA-8AD86D8E1F37}"/>
              </a:ext>
            </a:extLst>
          </p:cNvPr>
          <p:cNvSpPr txBox="1"/>
          <p:nvPr userDrawn="1"/>
        </p:nvSpPr>
        <p:spPr bwMode="gray">
          <a:xfrm>
            <a:off x="-4595052" y="177800"/>
            <a:ext cx="4533933"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dirty="0">
                <a:solidFill>
                  <a:schemeClr val="bg1">
                    <a:lumMod val="50000"/>
                  </a:schemeClr>
                </a:solidFill>
              </a:rPr>
              <a:t>Haga clic en la imagen que figura sobre la diapositiva.</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dirty="0">
                <a:solidFill>
                  <a:schemeClr val="bg1">
                    <a:lumMod val="50000"/>
                  </a:schemeClr>
                </a:solidFill>
              </a:rPr>
              <a:t>Elimine la imagen mediante la tecla “Supr”.</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dirty="0">
                <a:solidFill>
                  <a:schemeClr val="bg1">
                    <a:lumMod val="50000"/>
                  </a:schemeClr>
                </a:solidFill>
              </a:rPr>
              <a:t> Haga clic en el pequeño símbolo situado en el centro de la página.</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dirty="0">
                <a:solidFill>
                  <a:schemeClr val="bg1">
                    <a:lumMod val="50000"/>
                  </a:schemeClr>
                </a:solidFill>
              </a:rPr>
              <a:t>Seleccione una fotografía.</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dirty="0">
                <a:solidFill>
                  <a:schemeClr val="bg1">
                    <a:lumMod val="50000"/>
                  </a:schemeClr>
                </a:solidFill>
              </a:rPr>
              <a:t>“Inicio/Restablecer” para restablecer el diseño de la diapositiva.</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dirty="0">
                <a:solidFill>
                  <a:schemeClr val="bg1">
                    <a:lumMod val="50000"/>
                  </a:schemeClr>
                </a:solidFill>
              </a:rPr>
              <a:t>En caso necesario, escoja una parte de la fotografía mediante “Formato/Recortar”.</a:t>
            </a:r>
          </a:p>
        </p:txBody>
      </p:sp>
      <p:sp>
        <p:nvSpPr>
          <p:cNvPr id="25" name="Dreieck">
            <a:extLst>
              <a:ext uri="{FF2B5EF4-FFF2-40B4-BE49-F238E27FC236}">
                <a16:creationId xmlns:a16="http://schemas.microsoft.com/office/drawing/2014/main" id="{A6BCBC9F-6F1E-46DB-BE0E-4AB250A95ABB}"/>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7" name="Grafik 26" descr="Ein Bild, das Screenshot enthält.&#10;&#10;Automatisch generierte Beschreibung">
            <a:extLst>
              <a:ext uri="{FF2B5EF4-FFF2-40B4-BE49-F238E27FC236}">
                <a16:creationId xmlns:a16="http://schemas.microsoft.com/office/drawing/2014/main" id="{5EA5AE47-4303-479A-A4CE-C6714052B6C3}"/>
              </a:ext>
            </a:extLst>
          </p:cNvPr>
          <p:cNvPicPr>
            <a:picLocks noChangeAspect="1"/>
          </p:cNvPicPr>
          <p:nvPr userDrawn="1"/>
        </p:nvPicPr>
        <p:blipFill rotWithShape="1">
          <a:blip r:embed="rId2"/>
          <a:srcRect l="27949" t="24404" r="52761"/>
          <a:stretch/>
        </p:blipFill>
        <p:spPr>
          <a:xfrm>
            <a:off x="7442540" y="896469"/>
            <a:ext cx="426990" cy="487642"/>
          </a:xfrm>
          <a:prstGeom prst="rect">
            <a:avLst/>
          </a:prstGeom>
        </p:spPr>
      </p:pic>
      <p:pic>
        <p:nvPicPr>
          <p:cNvPr id="37" name="Grafik 36" descr="Ein Bild, das Screenshot enthält.&#10;&#10;Automatisch generierte Beschreibung">
            <a:extLst>
              <a:ext uri="{FF2B5EF4-FFF2-40B4-BE49-F238E27FC236}">
                <a16:creationId xmlns:a16="http://schemas.microsoft.com/office/drawing/2014/main" id="{DEFCF13F-40E6-4D21-9F63-9ED573FF7001}"/>
              </a:ext>
            </a:extLst>
          </p:cNvPr>
          <p:cNvPicPr>
            <a:picLocks/>
          </p:cNvPicPr>
          <p:nvPr userDrawn="1"/>
        </p:nvPicPr>
        <p:blipFill>
          <a:blip r:embed="rId3"/>
          <a:stretch>
            <a:fillRect/>
          </a:stretch>
        </p:blipFill>
        <p:spPr>
          <a:xfrm>
            <a:off x="5547449" y="776007"/>
            <a:ext cx="1588101" cy="650246"/>
          </a:xfrm>
          <a:prstGeom prst="rect">
            <a:avLst/>
          </a:prstGeom>
        </p:spPr>
      </p:pic>
      <p:sp>
        <p:nvSpPr>
          <p:cNvPr id="38" name="Rechteck 37">
            <a:extLst>
              <a:ext uri="{FF2B5EF4-FFF2-40B4-BE49-F238E27FC236}">
                <a16:creationId xmlns:a16="http://schemas.microsoft.com/office/drawing/2014/main" id="{722FCDA7-AE82-4333-AB93-A44BC5E8037E}"/>
              </a:ext>
            </a:extLst>
          </p:cNvPr>
          <p:cNvSpPr/>
          <p:nvPr userDrawn="1"/>
        </p:nvSpPr>
        <p:spPr bwMode="gray">
          <a:xfrm>
            <a:off x="6542501" y="1119489"/>
            <a:ext cx="561299"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Rechteck">
            <a:extLst>
              <a:ext uri="{FF2B5EF4-FFF2-40B4-BE49-F238E27FC236}">
                <a16:creationId xmlns:a16="http://schemas.microsoft.com/office/drawing/2014/main" id="{5E7A84D2-4022-4241-8349-BBF09C28EBC9}"/>
              </a:ext>
            </a:extLst>
          </p:cNvPr>
          <p:cNvSpPr/>
          <p:nvPr userDrawn="1"/>
        </p:nvSpPr>
        <p:spPr bwMode="gray">
          <a:xfrm>
            <a:off x="748241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logo">
            <a:extLst>
              <a:ext uri="{FF2B5EF4-FFF2-40B4-BE49-F238E27FC236}">
                <a16:creationId xmlns:a16="http://schemas.microsoft.com/office/drawing/2014/main" id="{F8081F88-CBA8-4146-B984-924F5BAE4350}"/>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687149" y="4066683"/>
            <a:ext cx="2311296" cy="637918"/>
          </a:xfrm>
          <a:prstGeom prst="rect">
            <a:avLst/>
          </a:prstGeom>
        </p:spPr>
      </p:pic>
      <p:sp>
        <p:nvSpPr>
          <p:cNvPr id="17" name="Bar">
            <a:extLst>
              <a:ext uri="{FF2B5EF4-FFF2-40B4-BE49-F238E27FC236}">
                <a16:creationId xmlns:a16="http://schemas.microsoft.com/office/drawing/2014/main" id="{F01B0C4A-732E-4BC2-A2D7-A086E4E5403B}"/>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dirty="0" err="1">
              <a:solidFill>
                <a:schemeClr val="tx2"/>
              </a:solidFill>
              <a:latin typeface="Arial" charset="0"/>
            </a:endParaRPr>
          </a:p>
        </p:txBody>
      </p:sp>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3541395"/>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s-ES"/>
              <a:t>.</a:t>
            </a:r>
            <a:endParaRPr lang="es-ES" dirty="0"/>
          </a:p>
        </p:txBody>
      </p:sp>
      <p:sp>
        <p:nvSpPr>
          <p:cNvPr id="28" name="Headline">
            <a:extLst>
              <a:ext uri="{FF2B5EF4-FFF2-40B4-BE49-F238E27FC236}">
                <a16:creationId xmlns:a16="http://schemas.microsoft.com/office/drawing/2014/main" id="{813E0E27-07DF-4161-8BD6-EBA305CB5161}"/>
              </a:ext>
            </a:extLst>
          </p:cNvPr>
          <p:cNvSpPr>
            <a:spLocks noGrp="1"/>
          </p:cNvSpPr>
          <p:nvPr>
            <p:ph type="title" hasCustomPrompt="1"/>
          </p:nvPr>
        </p:nvSpPr>
        <p:spPr bwMode="gray">
          <a:xfrm>
            <a:off x="123135" y="635156"/>
            <a:ext cx="8893865" cy="3030064"/>
          </a:xfrm>
          <a:prstGeom prst="rect">
            <a:avLst/>
          </a:prstGeom>
          <a:blipFill dpi="0" rotWithShape="1">
            <a:blip r:embed="rId6"/>
            <a:srcRect/>
            <a:stretch>
              <a:fillRect l="-10" r="-10"/>
            </a:stretch>
          </a:blipFill>
        </p:spPr>
        <p:txBody>
          <a:bodyPr wrap="square" lIns="576000" bIns="1036800" anchor="b">
            <a:noAutofit/>
          </a:bodyPr>
          <a:lstStyle>
            <a:lvl1pPr>
              <a:defRPr sz="2600" b="1">
                <a:solidFill>
                  <a:schemeClr val="tx1"/>
                </a:solidFill>
              </a:defRPr>
            </a:lvl1pPr>
          </a:lstStyle>
          <a:p>
            <a:r>
              <a:rPr lang="es-ES" dirty="0"/>
              <a:t>Diapositiva de título con fondo blanco para ilustración/imagen sin fondo (</a:t>
            </a:r>
            <a:r>
              <a:rPr lang="es-ES"/>
              <a:t>sustituible)</a:t>
            </a:r>
            <a:endParaRPr lang="es-ES" dirty="0"/>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r>
              <a:rPr lang="es-ES" dirty="0"/>
              <a:t>Este es el subtítulo</a:t>
            </a:r>
          </a:p>
          <a:p>
            <a:r>
              <a:rPr lang="es-ES" dirty="0"/>
              <a:t>Nombre del proyecto | Fecha</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7"/>
          <a:stretch>
            <a:fillRect/>
          </a:stretch>
        </p:blipFill>
        <p:spPr bwMode="gray">
          <a:xfrm>
            <a:off x="7797502" y="1475105"/>
            <a:ext cx="1246909" cy="860367"/>
          </a:xfrm>
          <a:prstGeom prst="rect">
            <a:avLst/>
          </a:prstGeom>
        </p:spPr>
      </p:pic>
    </p:spTree>
    <p:extLst>
      <p:ext uri="{BB962C8B-B14F-4D97-AF65-F5344CB8AC3E}">
        <p14:creationId xmlns:p14="http://schemas.microsoft.com/office/powerpoint/2010/main" val="13635493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ítulo (altern.)">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5020DAB1-6624-4F6F-85BE-D8BE78A1A57E}"/>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8000"/>
                    </a14:imgEffect>
                  </a14:imgLayer>
                </a14:imgProps>
              </a:ext>
              <a:ext uri="{28A0092B-C50C-407E-A947-70E740481C1C}">
                <a14:useLocalDpi xmlns:a14="http://schemas.microsoft.com/office/drawing/2010/main" val="0"/>
              </a:ext>
            </a:extLst>
          </a:blip>
          <a:stretch>
            <a:fillRect/>
          </a:stretch>
        </p:blipFill>
        <p:spPr bwMode="gray">
          <a:xfrm>
            <a:off x="687149" y="4066683"/>
            <a:ext cx="2311296" cy="637918"/>
          </a:xfrm>
          <a:prstGeom prst="rect">
            <a:avLst/>
          </a:prstGeom>
        </p:spPr>
      </p:pic>
      <p:sp>
        <p:nvSpPr>
          <p:cNvPr id="13" name="Bar">
            <a:extLst>
              <a:ext uri="{FF2B5EF4-FFF2-40B4-BE49-F238E27FC236}">
                <a16:creationId xmlns:a16="http://schemas.microsoft.com/office/drawing/2014/main" id="{8C59F0BE-E094-4F6F-B663-07A571A19A62}"/>
              </a:ext>
            </a:extLst>
          </p:cNvPr>
          <p:cNvSpPr/>
          <p:nvPr userDrawn="1"/>
        </p:nvSpPr>
        <p:spPr bwMode="gray">
          <a:xfrm>
            <a:off x="5369092" y="3665220"/>
            <a:ext cx="3647908" cy="222842"/>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dirty="0" err="1">
              <a:solidFill>
                <a:schemeClr val="tx2"/>
              </a:solidFill>
              <a:latin typeface="Arial" charset="0"/>
            </a:endParaRP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r>
              <a:rPr lang="es-ES" dirty="0"/>
              <a:t>Este es el subtítulo</a:t>
            </a:r>
          </a:p>
          <a:p>
            <a:r>
              <a:rPr lang="es-ES" dirty="0"/>
              <a:t>Nombre del proyecto | Fecha</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1906648"/>
            <a:ext cx="7971711" cy="720197"/>
          </a:xfrm>
          <a:prstGeom prst="rect">
            <a:avLst/>
          </a:prstGeom>
        </p:spPr>
        <p:txBody>
          <a:bodyPr wrap="square">
            <a:spAutoFit/>
          </a:bodyPr>
          <a:lstStyle>
            <a:lvl1pPr>
              <a:defRPr sz="2600" b="1">
                <a:solidFill>
                  <a:schemeClr val="tx1"/>
                </a:solidFill>
              </a:defRPr>
            </a:lvl1pPr>
          </a:lstStyle>
          <a:p>
            <a:r>
              <a:rPr lang="es-ES" dirty="0"/>
              <a:t>Diapositiva de título </a:t>
            </a:r>
            <a:br>
              <a:rPr lang="es-ES" dirty="0"/>
            </a:br>
            <a:r>
              <a:rPr lang="es-ES" dirty="0"/>
              <a:t>(opción alternativa sin foto</a:t>
            </a:r>
            <a:r>
              <a:rPr lang="es-ES"/>
              <a:t>) </a:t>
            </a:r>
            <a:endParaRPr lang="es-ES" dirty="0"/>
          </a:p>
        </p:txBody>
      </p:sp>
      <p:grpSp>
        <p:nvGrpSpPr>
          <p:cNvPr id="8" name="Key Visual">
            <a:extLst>
              <a:ext uri="{FF2B5EF4-FFF2-40B4-BE49-F238E27FC236}">
                <a16:creationId xmlns:a16="http://schemas.microsoft.com/office/drawing/2014/main" id="{1E0F1E1C-CA23-484C-B4BB-7C7FB71D6C86}"/>
              </a:ext>
            </a:extLst>
          </p:cNvPr>
          <p:cNvGrpSpPr/>
          <p:nvPr userDrawn="1"/>
        </p:nvGrpSpPr>
        <p:grpSpPr bwMode="gray">
          <a:xfrm>
            <a:off x="123135" y="123825"/>
            <a:ext cx="3783013" cy="1005693"/>
            <a:chOff x="4846637" y="119557"/>
            <a:chExt cx="3783013" cy="1005693"/>
          </a:xfrm>
        </p:grpSpPr>
        <p:sp>
          <p:nvSpPr>
            <p:cNvPr id="9" name="Freihandform: Form 8">
              <a:extLst>
                <a:ext uri="{FF2B5EF4-FFF2-40B4-BE49-F238E27FC236}">
                  <a16:creationId xmlns:a16="http://schemas.microsoft.com/office/drawing/2014/main" id="{361BEDD0-CC28-449C-8AF8-28ECB9820DCA}"/>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4"/>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ihandform: Form 10">
              <a:extLst>
                <a:ext uri="{FF2B5EF4-FFF2-40B4-BE49-F238E27FC236}">
                  <a16:creationId xmlns:a16="http://schemas.microsoft.com/office/drawing/2014/main" id="{2AF78ACF-6170-47AC-80E0-F6021AD8B19F}"/>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Freihandform: Form 11">
              <a:extLst>
                <a:ext uri="{FF2B5EF4-FFF2-40B4-BE49-F238E27FC236}">
                  <a16:creationId xmlns:a16="http://schemas.microsoft.com/office/drawing/2014/main" id="{5BAE5611-256D-4234-B00F-EB779B3EA961}"/>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Freihandform: Form 13">
              <a:extLst>
                <a:ext uri="{FF2B5EF4-FFF2-40B4-BE49-F238E27FC236}">
                  <a16:creationId xmlns:a16="http://schemas.microsoft.com/office/drawing/2014/main" id="{D32235C7-71CD-4034-844A-03FD0D112CE2}"/>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ihandform: Form 15">
              <a:extLst>
                <a:ext uri="{FF2B5EF4-FFF2-40B4-BE49-F238E27FC236}">
                  <a16:creationId xmlns:a16="http://schemas.microsoft.com/office/drawing/2014/main" id="{717CA073-D9FE-4EFD-801F-27AB9308B312}"/>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412478192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ido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s-ES"/>
              <a:t>Añadir título haciendo clic</a:t>
            </a:r>
            <a:endParaRPr lang="es-ES" dirty="0"/>
          </a:p>
        </p:txBody>
      </p:sp>
      <p:sp>
        <p:nvSpPr>
          <p:cNvPr id="6" name="Textplatzhalter 7">
            <a:extLst>
              <a:ext uri="{FF2B5EF4-FFF2-40B4-BE49-F238E27FC236}">
                <a16:creationId xmlns:a16="http://schemas.microsoft.com/office/drawing/2014/main" id="{F0E6115A-0138-4831-8CBC-F3B86D4660B2}"/>
              </a:ext>
            </a:extLst>
          </p:cNvPr>
          <p:cNvSpPr>
            <a:spLocks noGrp="1"/>
          </p:cNvSpPr>
          <p:nvPr>
            <p:ph type="body" sz="quarter" idx="13" hasCustomPrompt="1"/>
          </p:nvPr>
        </p:nvSpPr>
        <p:spPr bwMode="gray">
          <a:xfrm>
            <a:off x="449818" y="1020969"/>
            <a:ext cx="7172684" cy="3495469"/>
          </a:xfrm>
        </p:spPr>
        <p:txBody>
          <a:bodyPr/>
          <a:lstStyle>
            <a:lvl1pPr marL="228600" marR="0" indent="-228600" algn="l" defTabSz="685800" rtl="0" eaLnBrk="1" fontAlgn="auto" latinLnBrk="0" hangingPunct="1">
              <a:lnSpc>
                <a:spcPct val="90000"/>
              </a:lnSpc>
              <a:spcBef>
                <a:spcPts val="1800"/>
              </a:spcBef>
              <a:spcAft>
                <a:spcPts val="0"/>
              </a:spcAft>
              <a:buClrTx/>
              <a:buSzTx/>
              <a:buFont typeface="+mj-lt"/>
              <a:buAutoNum type="arabicPeriod"/>
              <a:tabLst/>
              <a:defRPr/>
            </a:lvl1pPr>
          </a:lstStyle>
          <a:p>
            <a:pPr marL="228600" marR="0" lvl="0" indent="-228600" algn="l" defTabSz="685800" rtl="0" eaLnBrk="1" fontAlgn="auto" latinLnBrk="0" hangingPunct="1">
              <a:lnSpc>
                <a:spcPct val="90000"/>
              </a:lnSpc>
              <a:spcBef>
                <a:spcPts val="1800"/>
              </a:spcBef>
              <a:spcAft>
                <a:spcPts val="0"/>
              </a:spcAft>
              <a:buClrTx/>
              <a:buSzTx/>
              <a:buFont typeface="+mj-lt"/>
              <a:buAutoNum type="arabicPeriod"/>
              <a:tabLst/>
              <a:defRPr/>
            </a:pPr>
            <a:r>
              <a:rPr lang="es-ES"/>
              <a:t>Añadir texto haciendo clic</a:t>
            </a:r>
            <a:endParaRPr lang="es-ES" dirty="0"/>
          </a:p>
        </p:txBody>
      </p:sp>
      <p:sp>
        <p:nvSpPr>
          <p:cNvPr id="3" name="Datumsplatzhalter 2">
            <a:extLst>
              <a:ext uri="{FF2B5EF4-FFF2-40B4-BE49-F238E27FC236}">
                <a16:creationId xmlns:a16="http://schemas.microsoft.com/office/drawing/2014/main" id="{7AEB42F9-EE39-4194-A5A8-F23E1882469C}"/>
              </a:ext>
            </a:extLst>
          </p:cNvPr>
          <p:cNvSpPr>
            <a:spLocks noGrp="1"/>
          </p:cNvSpPr>
          <p:nvPr>
            <p:ph type="dt" sz="half" idx="14"/>
          </p:nvPr>
        </p:nvSpPr>
        <p:spPr/>
        <p:txBody>
          <a:bodyPr/>
          <a:lstStyle/>
          <a:p>
            <a:r>
              <a:rPr lang="es-ES"/>
              <a:t>14.02.2019</a:t>
            </a:r>
            <a:endParaRPr lang="es-ES" dirty="0"/>
          </a:p>
        </p:txBody>
      </p:sp>
      <p:sp>
        <p:nvSpPr>
          <p:cNvPr id="4" name="Fußzeilenplatzhalter 3">
            <a:extLst>
              <a:ext uri="{FF2B5EF4-FFF2-40B4-BE49-F238E27FC236}">
                <a16:creationId xmlns:a16="http://schemas.microsoft.com/office/drawing/2014/main" id="{A6124796-D25C-4B70-8909-7028ABA56FF8}"/>
              </a:ext>
            </a:extLst>
          </p:cNvPr>
          <p:cNvSpPr>
            <a:spLocks noGrp="1"/>
          </p:cNvSpPr>
          <p:nvPr>
            <p:ph type="ftr" sz="quarter" idx="15"/>
          </p:nvPr>
        </p:nvSpPr>
        <p:spPr/>
        <p:txBody>
          <a:bodyPr/>
          <a:lstStyle/>
          <a:p>
            <a:r>
              <a:rPr lang="es-ES"/>
              <a:t>Título de la presentación</a:t>
            </a:r>
            <a:endParaRPr lang="es-ES" dirty="0"/>
          </a:p>
        </p:txBody>
      </p:sp>
      <p:sp>
        <p:nvSpPr>
          <p:cNvPr id="5" name="Foliennummernplatzhalter 4">
            <a:extLst>
              <a:ext uri="{FF2B5EF4-FFF2-40B4-BE49-F238E27FC236}">
                <a16:creationId xmlns:a16="http://schemas.microsoft.com/office/drawing/2014/main" id="{CD3C66A2-6570-426B-86B9-FC6B53BCCFA4}"/>
              </a:ext>
            </a:extLst>
          </p:cNvPr>
          <p:cNvSpPr>
            <a:spLocks noGrp="1"/>
          </p:cNvSpPr>
          <p:nvPr>
            <p:ph type="sldNum" sz="quarter" idx="16"/>
          </p:nvPr>
        </p:nvSpPr>
        <p:spPr/>
        <p:txBody>
          <a:bodyPr/>
          <a:lstStyle/>
          <a:p>
            <a:r>
              <a:rPr lang="es-ES"/>
              <a:t>Página </a:t>
            </a:r>
            <a:fld id="{3A8B5DB7-81A8-4ED4-916B-6B23CD603687}" type="slidenum">
              <a:rPr lang="es-ES" smtClean="0"/>
              <a:pPr/>
              <a:t>‹Nr.›</a:t>
            </a:fld>
            <a:endParaRPr lang="es-ES" dirty="0"/>
          </a:p>
        </p:txBody>
      </p:sp>
    </p:spTree>
    <p:extLst>
      <p:ext uri="{BB962C8B-B14F-4D97-AF65-F5344CB8AC3E}">
        <p14:creationId xmlns:p14="http://schemas.microsoft.com/office/powerpoint/2010/main" val="111661906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idos (alter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s-ES"/>
              <a:t>Añadir título haciendo clic</a:t>
            </a:r>
            <a:endParaRPr lang="es-ES" dirty="0"/>
          </a:p>
        </p:txBody>
      </p:sp>
      <p:grpSp>
        <p:nvGrpSpPr>
          <p:cNvPr id="6" name="Key Visual">
            <a:extLst>
              <a:ext uri="{FF2B5EF4-FFF2-40B4-BE49-F238E27FC236}">
                <a16:creationId xmlns:a16="http://schemas.microsoft.com/office/drawing/2014/main" id="{77156747-85E7-4ED4-B2ED-42ABA70FA613}"/>
              </a:ext>
            </a:extLst>
          </p:cNvPr>
          <p:cNvGrpSpPr/>
          <p:nvPr userDrawn="1"/>
        </p:nvGrpSpPr>
        <p:grpSpPr bwMode="gray">
          <a:xfrm flipV="1">
            <a:off x="123135" y="3983338"/>
            <a:ext cx="2320828" cy="616979"/>
            <a:chOff x="4846637" y="119557"/>
            <a:chExt cx="3783013" cy="1005693"/>
          </a:xfrm>
        </p:grpSpPr>
        <p:sp>
          <p:nvSpPr>
            <p:cNvPr id="7" name="Freihandform: Form 6">
              <a:extLst>
                <a:ext uri="{FF2B5EF4-FFF2-40B4-BE49-F238E27FC236}">
                  <a16:creationId xmlns:a16="http://schemas.microsoft.com/office/drawing/2014/main" id="{2E6C23C4-9083-4866-858D-0C04644D965B}"/>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a:srcRect/>
              <a:stretch>
                <a:fillRect l="-225" r="-2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ihandform: Form 7">
              <a:extLst>
                <a:ext uri="{FF2B5EF4-FFF2-40B4-BE49-F238E27FC236}">
                  <a16:creationId xmlns:a16="http://schemas.microsoft.com/office/drawing/2014/main" id="{FB0BB156-07F2-4B83-B5A7-E91DE0017F5B}"/>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Freihandform: Form 8">
              <a:extLst>
                <a:ext uri="{FF2B5EF4-FFF2-40B4-BE49-F238E27FC236}">
                  <a16:creationId xmlns:a16="http://schemas.microsoft.com/office/drawing/2014/main" id="{86502DB2-D1D5-44BB-955E-FA20933B0C5A}"/>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Freihandform: Form 9">
              <a:extLst>
                <a:ext uri="{FF2B5EF4-FFF2-40B4-BE49-F238E27FC236}">
                  <a16:creationId xmlns:a16="http://schemas.microsoft.com/office/drawing/2014/main" id="{A25DFF6E-FE1D-49A8-A873-770951547FF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Freihandform: Form 10">
              <a:extLst>
                <a:ext uri="{FF2B5EF4-FFF2-40B4-BE49-F238E27FC236}">
                  <a16:creationId xmlns:a16="http://schemas.microsoft.com/office/drawing/2014/main" id="{8E38456C-C414-4CEB-A953-0F72775B0C8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2" name="Textplatzhalter 7">
            <a:extLst>
              <a:ext uri="{FF2B5EF4-FFF2-40B4-BE49-F238E27FC236}">
                <a16:creationId xmlns:a16="http://schemas.microsoft.com/office/drawing/2014/main" id="{32E1886A-3475-4E66-B3BF-1AD48A2030B2}"/>
              </a:ext>
            </a:extLst>
          </p:cNvPr>
          <p:cNvSpPr>
            <a:spLocks noGrp="1"/>
          </p:cNvSpPr>
          <p:nvPr>
            <p:ph type="body" sz="quarter" idx="13" hasCustomPrompt="1"/>
          </p:nvPr>
        </p:nvSpPr>
        <p:spPr bwMode="gray">
          <a:xfrm>
            <a:off x="449818" y="1020969"/>
            <a:ext cx="7172684" cy="2810133"/>
          </a:xfrm>
        </p:spPr>
        <p:txBody>
          <a:bodyPr/>
          <a:lstStyle>
            <a:lvl1pPr marL="228600" marR="0" indent="-228600" algn="l" defTabSz="685800" rtl="0" eaLnBrk="1" fontAlgn="auto" latinLnBrk="0" hangingPunct="1">
              <a:lnSpc>
                <a:spcPct val="90000"/>
              </a:lnSpc>
              <a:spcBef>
                <a:spcPts val="1800"/>
              </a:spcBef>
              <a:spcAft>
                <a:spcPts val="0"/>
              </a:spcAft>
              <a:buClrTx/>
              <a:buSzTx/>
              <a:buFont typeface="+mj-lt"/>
              <a:buAutoNum type="arabicPeriod"/>
              <a:tabLst/>
              <a:defRPr/>
            </a:lvl1pPr>
          </a:lstStyle>
          <a:p>
            <a:pPr marL="228600" marR="0" lvl="0" indent="-228600" algn="l" defTabSz="685800" rtl="0" eaLnBrk="1" fontAlgn="auto" latinLnBrk="0" hangingPunct="1">
              <a:lnSpc>
                <a:spcPct val="90000"/>
              </a:lnSpc>
              <a:spcBef>
                <a:spcPts val="1800"/>
              </a:spcBef>
              <a:spcAft>
                <a:spcPts val="0"/>
              </a:spcAft>
              <a:buClrTx/>
              <a:buSzTx/>
              <a:buFont typeface="+mj-lt"/>
              <a:buAutoNum type="arabicPeriod"/>
              <a:tabLst/>
              <a:defRPr/>
            </a:pPr>
            <a:r>
              <a:rPr lang="es-ES"/>
              <a:t>Añadir texto haciendo clic</a:t>
            </a:r>
            <a:endParaRPr lang="es-ES" dirty="0"/>
          </a:p>
        </p:txBody>
      </p:sp>
      <p:sp>
        <p:nvSpPr>
          <p:cNvPr id="3" name="Datumsplatzhalter 2">
            <a:extLst>
              <a:ext uri="{FF2B5EF4-FFF2-40B4-BE49-F238E27FC236}">
                <a16:creationId xmlns:a16="http://schemas.microsoft.com/office/drawing/2014/main" id="{62342A86-691A-4326-8252-6427F2E2E82C}"/>
              </a:ext>
            </a:extLst>
          </p:cNvPr>
          <p:cNvSpPr>
            <a:spLocks noGrp="1"/>
          </p:cNvSpPr>
          <p:nvPr>
            <p:ph type="dt" sz="half" idx="14"/>
          </p:nvPr>
        </p:nvSpPr>
        <p:spPr/>
        <p:txBody>
          <a:bodyPr/>
          <a:lstStyle/>
          <a:p>
            <a:r>
              <a:rPr lang="es-ES"/>
              <a:t>14.02.2019</a:t>
            </a:r>
            <a:endParaRPr lang="es-ES" dirty="0"/>
          </a:p>
        </p:txBody>
      </p:sp>
      <p:sp>
        <p:nvSpPr>
          <p:cNvPr id="4" name="Fußzeilenplatzhalter 3">
            <a:extLst>
              <a:ext uri="{FF2B5EF4-FFF2-40B4-BE49-F238E27FC236}">
                <a16:creationId xmlns:a16="http://schemas.microsoft.com/office/drawing/2014/main" id="{F5053B2E-0F43-44B6-8EA5-07E2886E42B5}"/>
              </a:ext>
            </a:extLst>
          </p:cNvPr>
          <p:cNvSpPr>
            <a:spLocks noGrp="1"/>
          </p:cNvSpPr>
          <p:nvPr>
            <p:ph type="ftr" sz="quarter" idx="15"/>
          </p:nvPr>
        </p:nvSpPr>
        <p:spPr/>
        <p:txBody>
          <a:bodyPr/>
          <a:lstStyle/>
          <a:p>
            <a:r>
              <a:rPr lang="es-ES"/>
              <a:t>Título de la presentación</a:t>
            </a:r>
            <a:endParaRPr lang="es-ES" dirty="0"/>
          </a:p>
        </p:txBody>
      </p:sp>
      <p:sp>
        <p:nvSpPr>
          <p:cNvPr id="5" name="Foliennummernplatzhalter 4">
            <a:extLst>
              <a:ext uri="{FF2B5EF4-FFF2-40B4-BE49-F238E27FC236}">
                <a16:creationId xmlns:a16="http://schemas.microsoft.com/office/drawing/2014/main" id="{6388B433-E536-4FD9-8D5D-412BCD853BD4}"/>
              </a:ext>
            </a:extLst>
          </p:cNvPr>
          <p:cNvSpPr>
            <a:spLocks noGrp="1"/>
          </p:cNvSpPr>
          <p:nvPr>
            <p:ph type="sldNum" sz="quarter" idx="16"/>
          </p:nvPr>
        </p:nvSpPr>
        <p:spPr/>
        <p:txBody>
          <a:bodyPr/>
          <a:lstStyle/>
          <a:p>
            <a:r>
              <a:rPr lang="es-ES"/>
              <a:t>Página </a:t>
            </a:r>
            <a:fld id="{3A8B5DB7-81A8-4ED4-916B-6B23CD603687}" type="slidenum">
              <a:rPr lang="es-ES" smtClean="0"/>
              <a:pPr/>
              <a:t>‹Nr.›</a:t>
            </a:fld>
            <a:endParaRPr lang="es-ES" dirty="0"/>
          </a:p>
        </p:txBody>
      </p:sp>
    </p:spTree>
    <p:extLst>
      <p:ext uri="{BB962C8B-B14F-4D97-AF65-F5344CB8AC3E}">
        <p14:creationId xmlns:p14="http://schemas.microsoft.com/office/powerpoint/2010/main" val="2287411557"/>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cabezado sección b/n">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srcRect t="234" b="7466"/>
          <a:stretch/>
        </p:blipFill>
        <p:spPr bwMode="gray">
          <a:xfrm>
            <a:off x="123135" y="123825"/>
            <a:ext cx="8893865" cy="4476494"/>
          </a:xfrm>
          <a:prstGeom prst="rect">
            <a:avLst/>
          </a:prstGeom>
        </p:spPr>
      </p:pic>
      <p:pic>
        <p:nvPicPr>
          <p:cNvPr id="20" name="Grafik 19" descr="Ein Bild, das Säge enthält.&#10;&#10;Automatisch generierte Beschreibung">
            <a:extLst>
              <a:ext uri="{FF2B5EF4-FFF2-40B4-BE49-F238E27FC236}">
                <a16:creationId xmlns:a16="http://schemas.microsoft.com/office/drawing/2014/main" id="{BCF144E3-F322-4496-87EE-8035011D1AB8}"/>
              </a:ext>
            </a:extLst>
          </p:cNvPr>
          <p:cNvPicPr>
            <a:picLocks noChangeAspect="1"/>
          </p:cNvPicPr>
          <p:nvPr userDrawn="1"/>
        </p:nvPicPr>
        <p:blipFill>
          <a:blip r:embed="rId3"/>
          <a:stretch>
            <a:fillRect/>
          </a:stretch>
        </p:blipFill>
        <p:spPr bwMode="gray">
          <a:xfrm>
            <a:off x="123135" y="1570255"/>
            <a:ext cx="8895600" cy="3030064"/>
          </a:xfrm>
          <a:prstGeom prst="rect">
            <a:avLst/>
          </a:prstGeom>
        </p:spPr>
      </p:pic>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3704147"/>
            <a:ext cx="7970837" cy="219291"/>
          </a:xfrm>
        </p:spPr>
        <p:txBody>
          <a:bodyPr>
            <a:spAutoFit/>
          </a:bodyPr>
          <a:lstStyle>
            <a:lvl1pPr marL="0" indent="0">
              <a:lnSpc>
                <a:spcPct val="95000"/>
              </a:lnSpc>
              <a:spcBef>
                <a:spcPts val="1200"/>
              </a:spcBef>
              <a:spcAft>
                <a:spcPts val="0"/>
              </a:spcAft>
              <a:buNone/>
              <a:defRPr sz="1500">
                <a:solidFill>
                  <a:schemeClr val="tx1"/>
                </a:solidFill>
              </a:defRPr>
            </a:lvl1pPr>
          </a:lstStyle>
          <a:p>
            <a:r>
              <a:rPr lang="es-ES" dirty="0"/>
              <a:t>Este es el subtítulo</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2844862"/>
            <a:ext cx="7971711" cy="720197"/>
          </a:xfrm>
          <a:prstGeom prst="rect">
            <a:avLst/>
          </a:prstGeom>
        </p:spPr>
        <p:txBody>
          <a:bodyPr wrap="square">
            <a:spAutoFit/>
          </a:bodyPr>
          <a:lstStyle>
            <a:lvl1pPr>
              <a:defRPr sz="2600" b="1">
                <a:solidFill>
                  <a:schemeClr val="tx1"/>
                </a:solidFill>
              </a:defRPr>
            </a:lvl1pPr>
          </a:lstStyle>
          <a:p>
            <a:r>
              <a:rPr lang="es-ES" dirty="0"/>
              <a:t>Diapositiva de encabezado de sección</a:t>
            </a:r>
            <a:br>
              <a:rPr lang="es-ES" dirty="0"/>
            </a:br>
            <a:r>
              <a:rPr lang="es-ES" dirty="0"/>
              <a:t>con el </a:t>
            </a:r>
            <a:r>
              <a:rPr lang="es-ES" i="1" dirty="0"/>
              <a:t>key visual</a:t>
            </a:r>
            <a:r>
              <a:rPr lang="es-ES" dirty="0"/>
              <a:t> (diseño base) de la GIZ en b/n</a:t>
            </a:r>
          </a:p>
        </p:txBody>
      </p:sp>
      <p:sp>
        <p:nvSpPr>
          <p:cNvPr id="2" name="Datumsplatzhalter 1">
            <a:extLst>
              <a:ext uri="{FF2B5EF4-FFF2-40B4-BE49-F238E27FC236}">
                <a16:creationId xmlns:a16="http://schemas.microsoft.com/office/drawing/2014/main" id="{9411433D-A53F-4475-BFB1-401487D18F1B}"/>
              </a:ext>
            </a:extLst>
          </p:cNvPr>
          <p:cNvSpPr>
            <a:spLocks noGrp="1"/>
          </p:cNvSpPr>
          <p:nvPr>
            <p:ph type="dt" sz="half" idx="11"/>
          </p:nvPr>
        </p:nvSpPr>
        <p:spPr/>
        <p:txBody>
          <a:bodyPr/>
          <a:lstStyle/>
          <a:p>
            <a:r>
              <a:rPr lang="es-ES"/>
              <a:t>14.02.2019</a:t>
            </a:r>
            <a:endParaRPr lang="es-ES" dirty="0"/>
          </a:p>
        </p:txBody>
      </p:sp>
      <p:sp>
        <p:nvSpPr>
          <p:cNvPr id="3" name="Fußzeilenplatzhalter 2">
            <a:extLst>
              <a:ext uri="{FF2B5EF4-FFF2-40B4-BE49-F238E27FC236}">
                <a16:creationId xmlns:a16="http://schemas.microsoft.com/office/drawing/2014/main" id="{475F49D5-68FF-44AE-9C27-04A9E8C74BAF}"/>
              </a:ext>
            </a:extLst>
          </p:cNvPr>
          <p:cNvSpPr>
            <a:spLocks noGrp="1"/>
          </p:cNvSpPr>
          <p:nvPr>
            <p:ph type="ftr" sz="quarter" idx="12"/>
          </p:nvPr>
        </p:nvSpPr>
        <p:spPr/>
        <p:txBody>
          <a:bodyPr/>
          <a:lstStyle/>
          <a:p>
            <a:r>
              <a:rPr lang="es-ES"/>
              <a:t>Título de la presentación</a:t>
            </a:r>
            <a:endParaRPr lang="es-ES" dirty="0"/>
          </a:p>
        </p:txBody>
      </p:sp>
      <p:sp>
        <p:nvSpPr>
          <p:cNvPr id="4" name="Foliennummernplatzhalter 3">
            <a:extLst>
              <a:ext uri="{FF2B5EF4-FFF2-40B4-BE49-F238E27FC236}">
                <a16:creationId xmlns:a16="http://schemas.microsoft.com/office/drawing/2014/main" id="{6B9B0467-78EE-497C-A9E9-9AC8213B6F97}"/>
              </a:ext>
            </a:extLst>
          </p:cNvPr>
          <p:cNvSpPr>
            <a:spLocks noGrp="1"/>
          </p:cNvSpPr>
          <p:nvPr>
            <p:ph type="sldNum" sz="quarter" idx="13"/>
          </p:nvPr>
        </p:nvSpPr>
        <p:spPr/>
        <p:txBody>
          <a:bodyPr/>
          <a:lstStyle/>
          <a:p>
            <a:r>
              <a:rPr lang="es-ES"/>
              <a:t>Página </a:t>
            </a:r>
            <a:fld id="{3A8B5DB7-81A8-4ED4-916B-6B23CD603687}" type="slidenum">
              <a:rPr lang="es-ES" smtClean="0"/>
              <a:pPr/>
              <a:t>‹Nr.›</a:t>
            </a:fld>
            <a:endParaRPr lang="es-ES" dirty="0"/>
          </a:p>
        </p:txBody>
      </p:sp>
    </p:spTree>
    <p:extLst>
      <p:ext uri="{BB962C8B-B14F-4D97-AF65-F5344CB8AC3E}">
        <p14:creationId xmlns:p14="http://schemas.microsoft.com/office/powerpoint/2010/main" val="49377523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cabezado sección foto">
    <p:spTree>
      <p:nvGrpSpPr>
        <p:cNvPr id="1" name=""/>
        <p:cNvGrpSpPr/>
        <p:nvPr/>
      </p:nvGrpSpPr>
      <p:grpSpPr>
        <a:xfrm>
          <a:off x="0" y="0"/>
          <a:ext cx="0" cy="0"/>
          <a:chOff x="0" y="0"/>
          <a:chExt cx="0" cy="0"/>
        </a:xfrm>
      </p:grpSpPr>
      <p:cxnSp>
        <p:nvCxnSpPr>
          <p:cNvPr id="24" name="Gerade Verbindung mit Pfeil 23">
            <a:extLst>
              <a:ext uri="{FF2B5EF4-FFF2-40B4-BE49-F238E27FC236}">
                <a16:creationId xmlns:a16="http://schemas.microsoft.com/office/drawing/2014/main" id="{0E9BAFCB-ED4F-4F6C-A65B-6975965277F8}"/>
              </a:ext>
            </a:extLst>
          </p:cNvPr>
          <p:cNvCxnSpPr/>
          <p:nvPr userDrawn="1"/>
        </p:nvCxnSpPr>
        <p:spPr bwMode="gray">
          <a:xfrm>
            <a:off x="455295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25" name="1.">
            <a:extLst>
              <a:ext uri="{FF2B5EF4-FFF2-40B4-BE49-F238E27FC236}">
                <a16:creationId xmlns:a16="http://schemas.microsoft.com/office/drawing/2014/main" id="{760A7DB4-25D7-4C1B-A458-E30067DD938E}"/>
              </a:ext>
            </a:extLst>
          </p:cNvPr>
          <p:cNvSpPr/>
          <p:nvPr userDrawn="1"/>
        </p:nvSpPr>
        <p:spPr bwMode="gray">
          <a:xfrm>
            <a:off x="3826042" y="128165"/>
            <a:ext cx="1476375" cy="528606"/>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s-ES" sz="1050" b="0" i="0" u="none" strike="noStrike" kern="1200" cap="none" spc="0" normalizeH="0" baseline="0" noProof="0" dirty="0">
                <a:ln>
                  <a:noFill/>
                </a:ln>
                <a:solidFill>
                  <a:prstClr val="black"/>
                </a:solidFill>
                <a:effectLst/>
                <a:uLnTx/>
                <a:uFillTx/>
                <a:latin typeface="+mn-lt"/>
              </a:rPr>
              <a:t>1. Haga clic en este símbolo para añadir una nueva fotografía.</a:t>
            </a:r>
          </a:p>
        </p:txBody>
      </p:sp>
      <p:sp>
        <p:nvSpPr>
          <p:cNvPr id="27" name="2.">
            <a:extLst>
              <a:ext uri="{FF2B5EF4-FFF2-40B4-BE49-F238E27FC236}">
                <a16:creationId xmlns:a16="http://schemas.microsoft.com/office/drawing/2014/main" id="{770D25A5-C7BD-4447-8250-053AAA434081}"/>
              </a:ext>
            </a:extLst>
          </p:cNvPr>
          <p:cNvSpPr/>
          <p:nvPr userDrawn="1"/>
        </p:nvSpPr>
        <p:spPr bwMode="gray">
          <a:xfrm>
            <a:off x="5444717" y="128165"/>
            <a:ext cx="1476375" cy="54938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s-ES" sz="1050" b="0" i="0" u="none" strike="noStrike" kern="1200" cap="none" spc="0" normalizeH="0" baseline="0" noProof="0" dirty="0">
                <a:ln>
                  <a:noFill/>
                </a:ln>
                <a:solidFill>
                  <a:prstClr val="black"/>
                </a:solidFill>
                <a:effectLst/>
                <a:uLnTx/>
                <a:uFillTx/>
                <a:latin typeface="+mn-lt"/>
              </a:rPr>
              <a:t>2. Para restablecer </a:t>
            </a:r>
            <a:br>
              <a:rPr kumimoji="0" lang="es-ES" sz="1050" b="0" i="0" u="none" strike="noStrike" kern="1200" cap="none" spc="0" normalizeH="0" baseline="0" noProof="0" dirty="0">
                <a:ln>
                  <a:noFill/>
                </a:ln>
                <a:solidFill>
                  <a:prstClr val="black"/>
                </a:solidFill>
                <a:effectLst/>
                <a:uLnTx/>
                <a:uFillTx/>
                <a:latin typeface="+mn-lt"/>
              </a:rPr>
            </a:br>
            <a:r>
              <a:rPr kumimoji="0" lang="es-ES" sz="1050" b="0" i="0" u="none" strike="noStrike" kern="1200" cap="none" spc="0" normalizeH="0" baseline="0" noProof="0" dirty="0">
                <a:ln>
                  <a:noFill/>
                </a:ln>
                <a:solidFill>
                  <a:prstClr val="black"/>
                </a:solidFill>
                <a:effectLst/>
                <a:uLnTx/>
                <a:uFillTx/>
                <a:latin typeface="+mn-lt"/>
              </a:rPr>
              <a:t>el diseño de la diapositiva:</a:t>
            </a:r>
          </a:p>
        </p:txBody>
      </p:sp>
      <p:sp>
        <p:nvSpPr>
          <p:cNvPr id="37" name="3.">
            <a:extLst>
              <a:ext uri="{FF2B5EF4-FFF2-40B4-BE49-F238E27FC236}">
                <a16:creationId xmlns:a16="http://schemas.microsoft.com/office/drawing/2014/main" id="{6FAAD5A9-9B5B-47D2-9503-F26D7E862B2D}"/>
              </a:ext>
            </a:extLst>
          </p:cNvPr>
          <p:cNvSpPr/>
          <p:nvPr userDrawn="1"/>
        </p:nvSpPr>
        <p:spPr bwMode="gray">
          <a:xfrm>
            <a:off x="7214240" y="128165"/>
            <a:ext cx="2021839" cy="6740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s-ES" sz="1050" b="0" i="0" u="none" strike="noStrike" kern="1200" cap="none" spc="0" normalizeH="0" baseline="0" noProof="0" dirty="0">
                <a:ln>
                  <a:noFill/>
                </a:ln>
                <a:solidFill>
                  <a:prstClr val="black"/>
                </a:solidFill>
                <a:effectLst/>
                <a:uLnTx/>
                <a:uFillTx/>
                <a:latin typeface="+mn-lt"/>
              </a:rPr>
              <a:t>3. En caso necesario, escoja una parte de la fotografía mediante “Recortar”.</a:t>
            </a:r>
            <a:br>
              <a:rPr lang="es-ES" sz="1050" dirty="0"/>
            </a:br>
            <a:endParaRPr kumimoji="0" lang="es-ES" sz="1050" b="0" i="0" u="none" strike="noStrike" kern="1200" cap="none" spc="0" normalizeH="0" baseline="0" noProof="0" dirty="0">
              <a:ln>
                <a:noFill/>
              </a:ln>
              <a:solidFill>
                <a:prstClr val="black"/>
              </a:solidFill>
              <a:effectLst/>
              <a:uLnTx/>
              <a:uFillTx/>
              <a:latin typeface="+mn-lt"/>
              <a:ea typeface="+mn-ea"/>
              <a:cs typeface="+mn-cs"/>
            </a:endParaRPr>
          </a:p>
        </p:txBody>
      </p:sp>
      <p:sp>
        <p:nvSpPr>
          <p:cNvPr id="38" name="how">
            <a:extLst>
              <a:ext uri="{FF2B5EF4-FFF2-40B4-BE49-F238E27FC236}">
                <a16:creationId xmlns:a16="http://schemas.microsoft.com/office/drawing/2014/main" id="{0F04A1EE-5BB2-4D3B-92B4-1110E57D54C4}"/>
              </a:ext>
            </a:extLst>
          </p:cNvPr>
          <p:cNvSpPr txBox="1"/>
          <p:nvPr userDrawn="1"/>
        </p:nvSpPr>
        <p:spPr bwMode="gray">
          <a:xfrm>
            <a:off x="-4595052" y="177800"/>
            <a:ext cx="4533933"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dirty="0">
                <a:solidFill>
                  <a:schemeClr val="bg1">
                    <a:lumMod val="50000"/>
                  </a:schemeClr>
                </a:solidFill>
              </a:rPr>
              <a:t>Haga clic en la imagen que figura sobre la diapositiva.</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dirty="0">
                <a:solidFill>
                  <a:schemeClr val="bg1">
                    <a:lumMod val="50000"/>
                  </a:schemeClr>
                </a:solidFill>
              </a:rPr>
              <a:t>Elimine la imagen mediante la tecla “Supr”.</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dirty="0">
                <a:solidFill>
                  <a:schemeClr val="bg1">
                    <a:lumMod val="50000"/>
                  </a:schemeClr>
                </a:solidFill>
              </a:rPr>
              <a:t> Haga clic en el pequeño símbolo situado en el centro de la página.</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dirty="0">
                <a:solidFill>
                  <a:schemeClr val="bg1">
                    <a:lumMod val="50000"/>
                  </a:schemeClr>
                </a:solidFill>
              </a:rPr>
              <a:t>Seleccione una fotografía.</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dirty="0">
                <a:solidFill>
                  <a:schemeClr val="bg1">
                    <a:lumMod val="50000"/>
                  </a:schemeClr>
                </a:solidFill>
              </a:rPr>
              <a:t>“Inicio/Restablecer” para restablecer el diseño de la diapositiva.</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s-ES" sz="900" b="0" dirty="0">
                <a:solidFill>
                  <a:schemeClr val="bg1">
                    <a:lumMod val="50000"/>
                  </a:schemeClr>
                </a:solidFill>
              </a:rPr>
              <a:t>En caso necesario, escoja una parte de la fotografía mediante “Formato/Recortar”.</a:t>
            </a:r>
          </a:p>
        </p:txBody>
      </p:sp>
      <p:sp>
        <p:nvSpPr>
          <p:cNvPr id="39" name="Dreieck">
            <a:extLst>
              <a:ext uri="{FF2B5EF4-FFF2-40B4-BE49-F238E27FC236}">
                <a16:creationId xmlns:a16="http://schemas.microsoft.com/office/drawing/2014/main" id="{18FF49F2-454C-4BF3-96B6-8D39982345E6}"/>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0" name="Grafik 39" descr="Ein Bild, das Screenshot enthält.&#10;&#10;Automatisch generierte Beschreibung">
            <a:extLst>
              <a:ext uri="{FF2B5EF4-FFF2-40B4-BE49-F238E27FC236}">
                <a16:creationId xmlns:a16="http://schemas.microsoft.com/office/drawing/2014/main" id="{19092F0D-A019-4142-AAB5-061579001871}"/>
              </a:ext>
            </a:extLst>
          </p:cNvPr>
          <p:cNvPicPr>
            <a:picLocks noChangeAspect="1"/>
          </p:cNvPicPr>
          <p:nvPr userDrawn="1"/>
        </p:nvPicPr>
        <p:blipFill rotWithShape="1">
          <a:blip r:embed="rId2"/>
          <a:srcRect l="27949" t="24404" r="52761"/>
          <a:stretch/>
        </p:blipFill>
        <p:spPr>
          <a:xfrm>
            <a:off x="7442540" y="896469"/>
            <a:ext cx="426990" cy="487642"/>
          </a:xfrm>
          <a:prstGeom prst="rect">
            <a:avLst/>
          </a:prstGeom>
        </p:spPr>
      </p:pic>
      <p:pic>
        <p:nvPicPr>
          <p:cNvPr id="41" name="Grafik 40" descr="Ein Bild, das Screenshot enthält.&#10;&#10;Automatisch generierte Beschreibung">
            <a:extLst>
              <a:ext uri="{FF2B5EF4-FFF2-40B4-BE49-F238E27FC236}">
                <a16:creationId xmlns:a16="http://schemas.microsoft.com/office/drawing/2014/main" id="{6269F90E-E860-4B28-A929-46FB34ECA6B1}"/>
              </a:ext>
            </a:extLst>
          </p:cNvPr>
          <p:cNvPicPr>
            <a:picLocks/>
          </p:cNvPicPr>
          <p:nvPr userDrawn="1"/>
        </p:nvPicPr>
        <p:blipFill>
          <a:blip r:embed="rId3"/>
          <a:stretch>
            <a:fillRect/>
          </a:stretch>
        </p:blipFill>
        <p:spPr>
          <a:xfrm>
            <a:off x="5547449" y="776007"/>
            <a:ext cx="1588101" cy="650246"/>
          </a:xfrm>
          <a:prstGeom prst="rect">
            <a:avLst/>
          </a:prstGeom>
        </p:spPr>
      </p:pic>
      <p:sp>
        <p:nvSpPr>
          <p:cNvPr id="42" name="Rechteck 41">
            <a:extLst>
              <a:ext uri="{FF2B5EF4-FFF2-40B4-BE49-F238E27FC236}">
                <a16:creationId xmlns:a16="http://schemas.microsoft.com/office/drawing/2014/main" id="{DD3DC6FF-D67F-443C-B404-693CEB57FA28}"/>
              </a:ext>
            </a:extLst>
          </p:cNvPr>
          <p:cNvSpPr/>
          <p:nvPr userDrawn="1"/>
        </p:nvSpPr>
        <p:spPr bwMode="gray">
          <a:xfrm>
            <a:off x="6542501" y="1119489"/>
            <a:ext cx="561299"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a:extLst>
              <a:ext uri="{FF2B5EF4-FFF2-40B4-BE49-F238E27FC236}">
                <a16:creationId xmlns:a16="http://schemas.microsoft.com/office/drawing/2014/main" id="{AAB8DB1B-2F75-44AC-8A11-B0D6F355AE31}"/>
              </a:ext>
            </a:extLst>
          </p:cNvPr>
          <p:cNvSpPr/>
          <p:nvPr userDrawn="1"/>
        </p:nvSpPr>
        <p:spPr bwMode="gray">
          <a:xfrm>
            <a:off x="748241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4476494"/>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s-ES"/>
              <a:t>.</a:t>
            </a:r>
            <a:endParaRPr lang="es-ES" dirty="0"/>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23135" y="1570255"/>
            <a:ext cx="8893865" cy="3030064"/>
          </a:xfrm>
          <a:prstGeom prst="rect">
            <a:avLst/>
          </a:prstGeom>
          <a:blipFill dpi="0" rotWithShape="1">
            <a:blip r:embed="rId4">
              <a:alphaModFix amt="80000"/>
            </a:blip>
            <a:srcRect/>
            <a:stretch>
              <a:fillRect l="-10" r="-10"/>
            </a:stretch>
          </a:blipFill>
        </p:spPr>
        <p:txBody>
          <a:bodyPr wrap="square" lIns="576000" bIns="1036800" anchor="b">
            <a:noAutofit/>
          </a:bodyPr>
          <a:lstStyle>
            <a:lvl1pPr>
              <a:defRPr sz="2600" b="1">
                <a:solidFill>
                  <a:schemeClr val="tx1"/>
                </a:solidFill>
              </a:defRPr>
            </a:lvl1pPr>
          </a:lstStyle>
          <a:p>
            <a:r>
              <a:rPr lang="es-ES" dirty="0"/>
              <a:t>Diapositiva de encabezado de sección</a:t>
            </a:r>
            <a:br>
              <a:rPr lang="es-ES" dirty="0"/>
            </a:br>
            <a:r>
              <a:rPr lang="es-ES" dirty="0"/>
              <a:t>con fotografía de fondo (sustituible)</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5"/>
          <a:stretch>
            <a:fillRect/>
          </a:stretch>
        </p:blipFill>
        <p:spPr bwMode="gray">
          <a:xfrm>
            <a:off x="7497022" y="1475105"/>
            <a:ext cx="1246909" cy="860367"/>
          </a:xfrm>
          <a:prstGeom prst="rect">
            <a:avLst/>
          </a:prstGeom>
        </p:spPr>
      </p:pic>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699848" y="3704147"/>
            <a:ext cx="7970837" cy="219291"/>
          </a:xfrm>
        </p:spPr>
        <p:txBody>
          <a:bodyPr>
            <a:spAutoFit/>
          </a:bodyPr>
          <a:lstStyle>
            <a:lvl1pPr marL="0" indent="0">
              <a:lnSpc>
                <a:spcPct val="95000"/>
              </a:lnSpc>
              <a:spcBef>
                <a:spcPts val="0"/>
              </a:spcBef>
              <a:spcAft>
                <a:spcPts val="0"/>
              </a:spcAft>
              <a:buNone/>
              <a:defRPr sz="1500">
                <a:solidFill>
                  <a:schemeClr val="tx1"/>
                </a:solidFill>
              </a:defRPr>
            </a:lvl1pPr>
          </a:lstStyle>
          <a:p>
            <a:r>
              <a:rPr lang="es-ES" dirty="0"/>
              <a:t>Este es el subtítulo</a:t>
            </a:r>
          </a:p>
        </p:txBody>
      </p:sp>
      <p:sp>
        <p:nvSpPr>
          <p:cNvPr id="2" name="Datumsplatzhalter 1">
            <a:extLst>
              <a:ext uri="{FF2B5EF4-FFF2-40B4-BE49-F238E27FC236}">
                <a16:creationId xmlns:a16="http://schemas.microsoft.com/office/drawing/2014/main" id="{F805593C-41D2-4E8E-8DD9-845FB667992E}"/>
              </a:ext>
            </a:extLst>
          </p:cNvPr>
          <p:cNvSpPr>
            <a:spLocks noGrp="1"/>
          </p:cNvSpPr>
          <p:nvPr>
            <p:ph type="dt" sz="half" idx="12"/>
          </p:nvPr>
        </p:nvSpPr>
        <p:spPr/>
        <p:txBody>
          <a:bodyPr/>
          <a:lstStyle/>
          <a:p>
            <a:r>
              <a:rPr lang="es-ES"/>
              <a:t>14.02.2019</a:t>
            </a:r>
            <a:endParaRPr lang="es-ES" dirty="0"/>
          </a:p>
        </p:txBody>
      </p:sp>
      <p:sp>
        <p:nvSpPr>
          <p:cNvPr id="3" name="Fußzeilenplatzhalter 2">
            <a:extLst>
              <a:ext uri="{FF2B5EF4-FFF2-40B4-BE49-F238E27FC236}">
                <a16:creationId xmlns:a16="http://schemas.microsoft.com/office/drawing/2014/main" id="{9B451D88-1061-4B67-AF15-273A47D5E3FE}"/>
              </a:ext>
            </a:extLst>
          </p:cNvPr>
          <p:cNvSpPr>
            <a:spLocks noGrp="1"/>
          </p:cNvSpPr>
          <p:nvPr>
            <p:ph type="ftr" sz="quarter" idx="13"/>
          </p:nvPr>
        </p:nvSpPr>
        <p:spPr/>
        <p:txBody>
          <a:bodyPr/>
          <a:lstStyle/>
          <a:p>
            <a:r>
              <a:rPr lang="es-ES"/>
              <a:t>Título de la presentación</a:t>
            </a:r>
            <a:endParaRPr lang="es-ES" dirty="0"/>
          </a:p>
        </p:txBody>
      </p:sp>
      <p:sp>
        <p:nvSpPr>
          <p:cNvPr id="4" name="Foliennummernplatzhalter 3">
            <a:extLst>
              <a:ext uri="{FF2B5EF4-FFF2-40B4-BE49-F238E27FC236}">
                <a16:creationId xmlns:a16="http://schemas.microsoft.com/office/drawing/2014/main" id="{5ACBE19E-C469-40E4-A7E3-E9894C3B7403}"/>
              </a:ext>
            </a:extLst>
          </p:cNvPr>
          <p:cNvSpPr>
            <a:spLocks noGrp="1"/>
          </p:cNvSpPr>
          <p:nvPr>
            <p:ph type="sldNum" sz="quarter" idx="14"/>
          </p:nvPr>
        </p:nvSpPr>
        <p:spPr/>
        <p:txBody>
          <a:bodyPr/>
          <a:lstStyle/>
          <a:p>
            <a:r>
              <a:rPr lang="es-ES"/>
              <a:t>Página </a:t>
            </a:r>
            <a:fld id="{3A8B5DB7-81A8-4ED4-916B-6B23CD603687}" type="slidenum">
              <a:rPr lang="es-ES" smtClean="0"/>
              <a:pPr/>
              <a:t>‹Nr.›</a:t>
            </a:fld>
            <a:endParaRPr lang="es-ES" dirty="0"/>
          </a:p>
        </p:txBody>
      </p:sp>
    </p:spTree>
    <p:extLst>
      <p:ext uri="{BB962C8B-B14F-4D97-AF65-F5344CB8AC3E}">
        <p14:creationId xmlns:p14="http://schemas.microsoft.com/office/powerpoint/2010/main" val="262818847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microsoft.com/office/2007/relationships/hdphoto" Target="../media/hdphoto1.wdp"/><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Logo">
            <a:extLst>
              <a:ext uri="{FF2B5EF4-FFF2-40B4-BE49-F238E27FC236}">
                <a16:creationId xmlns:a16="http://schemas.microsoft.com/office/drawing/2014/main" id="{9F0F5CEA-886E-4B05-93BC-F96F6B5DF08A}"/>
              </a:ext>
            </a:extLst>
          </p:cNvPr>
          <p:cNvPicPr>
            <a:picLocks noChangeAspect="1"/>
          </p:cNvPicPr>
          <p:nvPr userDrawn="1"/>
        </p:nvPicPr>
        <p:blipFill rotWithShape="1">
          <a:blip r:embed="rId36">
            <a:extLst>
              <a:ext uri="{BEBA8EAE-BF5A-486C-A8C5-ECC9F3942E4B}">
                <a14:imgProps xmlns:a14="http://schemas.microsoft.com/office/drawing/2010/main">
                  <a14:imgLayer r:embed="rId37">
                    <a14:imgEffect>
                      <a14:brightnessContrast bright="-8000"/>
                    </a14:imgEffect>
                  </a14:imgLayer>
                </a14:imgProps>
              </a:ext>
              <a:ext uri="{28A0092B-C50C-407E-A947-70E740481C1C}">
                <a14:useLocalDpi xmlns:a14="http://schemas.microsoft.com/office/drawing/2010/main" val="0"/>
              </a:ext>
            </a:extLst>
          </a:blip>
          <a:srcRect r="64013"/>
          <a:stretch/>
        </p:blipFill>
        <p:spPr bwMode="gray">
          <a:xfrm>
            <a:off x="8692041" y="4778859"/>
            <a:ext cx="309835" cy="237625"/>
          </a:xfrm>
          <a:prstGeom prst="rect">
            <a:avLst/>
          </a:prstGeom>
        </p:spPr>
      </p:pic>
      <p:sp>
        <p:nvSpPr>
          <p:cNvPr id="15" name="bar">
            <a:extLst>
              <a:ext uri="{FF2B5EF4-FFF2-40B4-BE49-F238E27FC236}">
                <a16:creationId xmlns:a16="http://schemas.microsoft.com/office/drawing/2014/main" id="{49D9F131-2158-4CE8-878F-18E76BB55EA7}"/>
              </a:ext>
            </a:extLst>
          </p:cNvPr>
          <p:cNvSpPr/>
          <p:nvPr userDrawn="1"/>
        </p:nvSpPr>
        <p:spPr bwMode="gray">
          <a:xfrm>
            <a:off x="8167688" y="4600319"/>
            <a:ext cx="849312" cy="51896"/>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dirty="0" err="1">
              <a:solidFill>
                <a:schemeClr val="tx2"/>
              </a:solidFill>
              <a:latin typeface="Arial" charset="0"/>
            </a:endParaRPr>
          </a:p>
        </p:txBody>
      </p:sp>
      <p:sp>
        <p:nvSpPr>
          <p:cNvPr id="9" name="Fußzeile">
            <a:extLst>
              <a:ext uri="{FF2B5EF4-FFF2-40B4-BE49-F238E27FC236}">
                <a16:creationId xmlns:a16="http://schemas.microsoft.com/office/drawing/2014/main" id="{19B70EF4-7BC8-4A19-AF2F-96476732805A}"/>
              </a:ext>
            </a:extLst>
          </p:cNvPr>
          <p:cNvSpPr>
            <a:spLocks noGrp="1"/>
          </p:cNvSpPr>
          <p:nvPr>
            <p:ph type="ftr" sz="quarter" idx="3"/>
          </p:nvPr>
        </p:nvSpPr>
        <p:spPr bwMode="gray">
          <a:xfrm>
            <a:off x="1919548" y="4926383"/>
            <a:ext cx="5702953" cy="92333"/>
          </a:xfrm>
          <a:prstGeom prst="rect">
            <a:avLst/>
          </a:prstGeom>
        </p:spPr>
        <p:txBody>
          <a:bodyPr vert="horz" wrap="square" lIns="0" tIns="0" rIns="0" bIns="0" rtlCol="0" anchor="ctr">
            <a:spAutoFit/>
          </a:bodyPr>
          <a:lstStyle>
            <a:lvl1pPr algn="l">
              <a:defRPr sz="600" spc="38" baseline="0">
                <a:solidFill>
                  <a:schemeClr val="tx1">
                    <a:lumMod val="50000"/>
                    <a:lumOff val="50000"/>
                  </a:schemeClr>
                </a:solidFill>
                <a:latin typeface="Arial" panose="020B0604020202020204" pitchFamily="34" charset="0"/>
                <a:cs typeface="Arial" panose="020B0604020202020204" pitchFamily="34" charset="0"/>
              </a:defRPr>
            </a:lvl1pPr>
          </a:lstStyle>
          <a:p>
            <a:r>
              <a:rPr lang="es-ES"/>
              <a:t>Título de la presentación</a:t>
            </a:r>
            <a:endParaRPr lang="es-ES" dirty="0"/>
          </a:p>
        </p:txBody>
      </p:sp>
      <p:sp>
        <p:nvSpPr>
          <p:cNvPr id="10" name="Datum">
            <a:extLst>
              <a:ext uri="{FF2B5EF4-FFF2-40B4-BE49-F238E27FC236}">
                <a16:creationId xmlns:a16="http://schemas.microsoft.com/office/drawing/2014/main" id="{6ED51528-C082-4A1A-9A13-B0D2B18590A6}"/>
              </a:ext>
            </a:extLst>
          </p:cNvPr>
          <p:cNvSpPr>
            <a:spLocks noGrp="1"/>
          </p:cNvSpPr>
          <p:nvPr>
            <p:ph type="dt" sz="half" idx="2"/>
          </p:nvPr>
        </p:nvSpPr>
        <p:spPr bwMode="gray">
          <a:xfrm>
            <a:off x="1141968" y="4926383"/>
            <a:ext cx="533639" cy="92333"/>
          </a:xfrm>
          <a:prstGeom prst="rect">
            <a:avLst/>
          </a:prstGeom>
        </p:spPr>
        <p:txBody>
          <a:bodyPr vert="horz" wrap="square" lIns="0" tIns="0" rIns="0" bIns="0" rtlCol="0" anchor="ctr">
            <a:spAutoFit/>
          </a:bodyPr>
          <a:lstStyle>
            <a:lvl1pPr>
              <a:defRPr lang="de-DE" sz="600" spc="38" baseline="0" smtClean="0">
                <a:solidFill>
                  <a:schemeClr val="tx1">
                    <a:lumMod val="50000"/>
                    <a:lumOff val="50000"/>
                  </a:schemeClr>
                </a:solidFill>
                <a:latin typeface="Arial" panose="020B0604020202020204" pitchFamily="34" charset="0"/>
                <a:cs typeface="Arial" panose="020B0604020202020204" pitchFamily="34" charset="0"/>
              </a:defRPr>
            </a:lvl1pPr>
          </a:lstStyle>
          <a:p>
            <a:r>
              <a:rPr lang="es-ES"/>
              <a:t>14.02.2019</a:t>
            </a:r>
            <a:endParaRPr lang="es-ES" dirty="0"/>
          </a:p>
        </p:txBody>
      </p:sp>
      <p:sp>
        <p:nvSpPr>
          <p:cNvPr id="5" name="Foliennummernplatzhalter">
            <a:extLst>
              <a:ext uri="{FF2B5EF4-FFF2-40B4-BE49-F238E27FC236}">
                <a16:creationId xmlns:a16="http://schemas.microsoft.com/office/drawing/2014/main" id="{4CDA9225-2A86-4401-A66D-D1B6B89C6007}"/>
              </a:ext>
            </a:extLst>
          </p:cNvPr>
          <p:cNvSpPr>
            <a:spLocks noGrp="1"/>
          </p:cNvSpPr>
          <p:nvPr>
            <p:ph type="sldNum" sz="quarter" idx="4"/>
          </p:nvPr>
        </p:nvSpPr>
        <p:spPr bwMode="gray">
          <a:xfrm>
            <a:off x="449817" y="4926383"/>
            <a:ext cx="556658" cy="92333"/>
          </a:xfrm>
          <a:prstGeom prst="rect">
            <a:avLst/>
          </a:prstGeom>
        </p:spPr>
        <p:txBody>
          <a:bodyPr vert="horz" wrap="square" lIns="0" tIns="0" rIns="0" bIns="0" rtlCol="0" anchor="ctr">
            <a:spAutoFit/>
          </a:bodyPr>
          <a:lstStyle>
            <a:lvl1pPr algn="l">
              <a:defRPr lang="de-DE" sz="600" spc="38" baseline="0" smtClean="0">
                <a:solidFill>
                  <a:schemeClr val="tx2"/>
                </a:solidFill>
                <a:latin typeface="Arial" panose="020B0604020202020204" pitchFamily="34" charset="0"/>
                <a:cs typeface="Arial" panose="020B0604020202020204" pitchFamily="34" charset="0"/>
              </a:defRPr>
            </a:lvl1pPr>
          </a:lstStyle>
          <a:p>
            <a:r>
              <a:rPr lang="es-ES"/>
              <a:t>Página </a:t>
            </a:r>
            <a:fld id="{3A8B5DB7-81A8-4ED4-916B-6B23CD603687}" type="slidenum">
              <a:rPr lang="es-ES" smtClean="0"/>
              <a:pPr/>
              <a:t>‹Nr.›</a:t>
            </a:fld>
            <a:endParaRPr lang="es-ES" dirty="0"/>
          </a:p>
        </p:txBody>
      </p:sp>
      <p:cxnSp>
        <p:nvCxnSpPr>
          <p:cNvPr id="14" name="Trennlinie 2">
            <a:extLst>
              <a:ext uri="{FF2B5EF4-FFF2-40B4-BE49-F238E27FC236}">
                <a16:creationId xmlns:a16="http://schemas.microsoft.com/office/drawing/2014/main" id="{BA7763BA-D29F-4859-88A9-E457D7D05001}"/>
              </a:ext>
            </a:extLst>
          </p:cNvPr>
          <p:cNvCxnSpPr>
            <a:cxnSpLocks/>
          </p:cNvCxnSpPr>
          <p:nvPr userDrawn="1"/>
        </p:nvCxnSpPr>
        <p:spPr bwMode="gray">
          <a:xfrm>
            <a:off x="1771648" y="4931713"/>
            <a:ext cx="0" cy="77787"/>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Trennline 1">
            <a:extLst>
              <a:ext uri="{FF2B5EF4-FFF2-40B4-BE49-F238E27FC236}">
                <a16:creationId xmlns:a16="http://schemas.microsoft.com/office/drawing/2014/main" id="{D7B3BF4D-6640-4657-BD72-5F4E0852873A}"/>
              </a:ext>
            </a:extLst>
          </p:cNvPr>
          <p:cNvCxnSpPr>
            <a:cxnSpLocks/>
          </p:cNvCxnSpPr>
          <p:nvPr userDrawn="1"/>
        </p:nvCxnSpPr>
        <p:spPr bwMode="gray">
          <a:xfrm>
            <a:off x="990845" y="4931714"/>
            <a:ext cx="0" cy="77787"/>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
          <p:cNvSpPr>
            <a:spLocks noGrp="1"/>
          </p:cNvSpPr>
          <p:nvPr>
            <p:ph type="body" idx="1"/>
          </p:nvPr>
        </p:nvSpPr>
        <p:spPr bwMode="gray">
          <a:xfrm>
            <a:off x="449818" y="1020969"/>
            <a:ext cx="7172684" cy="3495470"/>
          </a:xfrm>
          <a:prstGeom prst="rect">
            <a:avLst/>
          </a:prstGeom>
        </p:spPr>
        <p:txBody>
          <a:bodyPr vert="horz" lIns="0" tIns="0" rIns="72000" bIns="0" rtlCol="0">
            <a:noAutofit/>
          </a:bodyPr>
          <a:lstStyle/>
          <a:p>
            <a:pPr lvl="0"/>
            <a:r>
              <a:rPr lang="es-ES" noProof="0" dirty="0"/>
              <a:t>Añadir texto haciendo clic</a:t>
            </a:r>
          </a:p>
          <a:p>
            <a:pPr lvl="1">
              <a:buClr>
                <a:schemeClr val="accent1"/>
              </a:buClr>
            </a:pPr>
            <a:r>
              <a:rPr lang="es-ES" dirty="0"/>
              <a:t>Segundo nivel</a:t>
            </a:r>
          </a:p>
          <a:p>
            <a:pPr lvl="2">
              <a:buClr>
                <a:schemeClr val="accent1"/>
              </a:buClr>
            </a:pPr>
            <a:r>
              <a:rPr lang="es-ES" dirty="0"/>
              <a:t>Tercer nivel</a:t>
            </a:r>
          </a:p>
        </p:txBody>
      </p:sp>
      <p:sp>
        <p:nvSpPr>
          <p:cNvPr id="22" name="Headline">
            <a:extLst>
              <a:ext uri="{FF2B5EF4-FFF2-40B4-BE49-F238E27FC236}">
                <a16:creationId xmlns:a16="http://schemas.microsoft.com/office/drawing/2014/main" id="{288DB87F-225C-44F9-8B2F-85DB9A3E0803}"/>
              </a:ext>
            </a:extLst>
          </p:cNvPr>
          <p:cNvSpPr>
            <a:spLocks noGrp="1"/>
          </p:cNvSpPr>
          <p:nvPr>
            <p:ph type="title"/>
          </p:nvPr>
        </p:nvSpPr>
        <p:spPr bwMode="gray">
          <a:xfrm>
            <a:off x="449817" y="240212"/>
            <a:ext cx="7172684" cy="540544"/>
          </a:xfrm>
          <a:prstGeom prst="rect">
            <a:avLst/>
          </a:prstGeom>
        </p:spPr>
        <p:txBody>
          <a:bodyPr vert="horz" lIns="0" tIns="0" rIns="72000" bIns="0" rtlCol="0" anchor="b">
            <a:noAutofit/>
          </a:bodyPr>
          <a:lstStyle/>
          <a:p>
            <a:r>
              <a:rPr lang="es-ES"/>
              <a:t>Añadir texto haciendo clic</a:t>
            </a:r>
            <a:endParaRPr lang="es-ES" dirty="0"/>
          </a:p>
        </p:txBody>
      </p:sp>
    </p:spTree>
    <p:extLst>
      <p:ext uri="{BB962C8B-B14F-4D97-AF65-F5344CB8AC3E}">
        <p14:creationId xmlns:p14="http://schemas.microsoft.com/office/powerpoint/2010/main" val="4039776046"/>
      </p:ext>
    </p:extLst>
  </p:cSld>
  <p:clrMap bg1="lt1" tx1="dk1" bg2="lt2" tx2="dk2" accent1="accent1" accent2="accent2" accent3="accent3" accent4="accent4" accent5="accent5" accent6="accent6" hlink="hlink" folHlink="folHlink"/>
  <p:sldLayoutIdLst>
    <p:sldLayoutId id="2147483674" r:id="rId1"/>
    <p:sldLayoutId id="2147483814" r:id="rId2"/>
    <p:sldLayoutId id="2147483815" r:id="rId3"/>
    <p:sldLayoutId id="2147483818" r:id="rId4"/>
    <p:sldLayoutId id="2147483819" r:id="rId5"/>
    <p:sldLayoutId id="2147483858" r:id="rId6"/>
    <p:sldLayoutId id="2147483859" r:id="rId7"/>
    <p:sldLayoutId id="2147483824" r:id="rId8"/>
    <p:sldLayoutId id="2147483822" r:id="rId9"/>
    <p:sldLayoutId id="2147483823" r:id="rId10"/>
    <p:sldLayoutId id="2147483821" r:id="rId11"/>
    <p:sldLayoutId id="2147483826" r:id="rId12"/>
    <p:sldLayoutId id="2147483827" r:id="rId13"/>
    <p:sldLayoutId id="2147483825" r:id="rId14"/>
    <p:sldLayoutId id="2147483829" r:id="rId15"/>
    <p:sldLayoutId id="2147483838" r:id="rId16"/>
    <p:sldLayoutId id="2147483832" r:id="rId17"/>
    <p:sldLayoutId id="2147483828" r:id="rId18"/>
    <p:sldLayoutId id="2147483830" r:id="rId19"/>
    <p:sldLayoutId id="2147483831" r:id="rId20"/>
    <p:sldLayoutId id="2147483834" r:id="rId21"/>
    <p:sldLayoutId id="2147483835" r:id="rId22"/>
    <p:sldLayoutId id="2147483836" r:id="rId23"/>
    <p:sldLayoutId id="2147483837" r:id="rId24"/>
    <p:sldLayoutId id="2147483839" r:id="rId25"/>
    <p:sldLayoutId id="2147483852" r:id="rId26"/>
    <p:sldLayoutId id="2147483843" r:id="rId27"/>
    <p:sldLayoutId id="2147483847" r:id="rId28"/>
    <p:sldLayoutId id="2147483846" r:id="rId29"/>
    <p:sldLayoutId id="2147483841" r:id="rId30"/>
    <p:sldLayoutId id="2147483842" r:id="rId31"/>
    <p:sldLayoutId id="2147483857" r:id="rId32"/>
    <p:sldLayoutId id="2147483856" r:id="rId33"/>
    <p:sldLayoutId id="2147483840" r:id="rId34"/>
  </p:sldLayoutIdLst>
  <p:transition>
    <p:fade/>
  </p:transition>
  <p:hf hdr="0"/>
  <p:txStyles>
    <p:title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1200" kern="1200" dirty="0" smtClean="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dirty="0" smtClean="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dirty="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userDrawn="1">
          <p15:clr>
            <a:srgbClr val="F26B43"/>
          </p15:clr>
        </p15:guide>
        <p15:guide id="5" orient="horz" pos="3162" userDrawn="1">
          <p15:clr>
            <a:srgbClr val="F26B43"/>
          </p15:clr>
        </p15:guide>
        <p15:guide id="7" pos="5680" userDrawn="1">
          <p15:clr>
            <a:srgbClr val="F26B43"/>
          </p15:clr>
        </p15:guide>
        <p15:guide id="8" pos="7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321385FD-D899-4864-BA31-B9A351E2BEF9}"/>
              </a:ext>
            </a:extLst>
          </p:cNvPr>
          <p:cNvSpPr>
            <a:spLocks noGrp="1"/>
          </p:cNvSpPr>
          <p:nvPr>
            <p:ph type="pic" sz="quarter" idx="11"/>
          </p:nvPr>
        </p:nvSpPr>
        <p:spPr>
          <a:xfrm>
            <a:off x="123135" y="123825"/>
            <a:ext cx="8893865" cy="3541395"/>
          </a:xfrm>
        </p:spPr>
      </p:sp>
      <p:pic>
        <p:nvPicPr>
          <p:cNvPr id="5" name="Grafik 4">
            <a:extLst>
              <a:ext uri="{FF2B5EF4-FFF2-40B4-BE49-F238E27FC236}">
                <a16:creationId xmlns:a16="http://schemas.microsoft.com/office/drawing/2014/main" id="{178762B2-0EC7-49D3-B06F-F1C8FFC211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135" y="112209"/>
            <a:ext cx="8893865" cy="3553012"/>
          </a:xfrm>
          <a:prstGeom prst="rect">
            <a:avLst/>
          </a:prstGeom>
        </p:spPr>
      </p:pic>
      <p:sp>
        <p:nvSpPr>
          <p:cNvPr id="33" name="Titel 32">
            <a:extLst>
              <a:ext uri="{FF2B5EF4-FFF2-40B4-BE49-F238E27FC236}">
                <a16:creationId xmlns:a16="http://schemas.microsoft.com/office/drawing/2014/main" id="{5DC1239C-6BBB-48A1-88E4-ACF7052EA4C4}"/>
              </a:ext>
            </a:extLst>
          </p:cNvPr>
          <p:cNvSpPr>
            <a:spLocks noGrp="1"/>
          </p:cNvSpPr>
          <p:nvPr>
            <p:ph type="title"/>
          </p:nvPr>
        </p:nvSpPr>
        <p:spPr/>
        <p:txBody>
          <a:bodyPr/>
          <a:lstStyle/>
          <a:p>
            <a:r>
              <a:rPr lang="es-ES" sz="2000" dirty="0">
                <a:latin typeface="+mn-lt"/>
                <a:ea typeface="+mn-ea"/>
                <a:cs typeface="+mn-cs"/>
              </a:rPr>
              <a:t>Pacto Verde Europeo y Economía Circular en UE:</a:t>
            </a:r>
            <a:br>
              <a:rPr lang="es-ES" sz="2000" dirty="0">
                <a:latin typeface="+mn-lt"/>
                <a:ea typeface="+mn-ea"/>
                <a:cs typeface="+mn-cs"/>
              </a:rPr>
            </a:br>
            <a:r>
              <a:rPr lang="es-ES" sz="2000" dirty="0">
                <a:latin typeface="+mn-lt"/>
                <a:ea typeface="+mn-ea"/>
                <a:cs typeface="+mn-cs"/>
              </a:rPr>
              <a:t>Hoja de ruta para la </a:t>
            </a:r>
            <a:r>
              <a:rPr lang="de-DE" sz="2000" dirty="0" err="1">
                <a:latin typeface="+mn-lt"/>
                <a:ea typeface="+mn-ea"/>
                <a:cs typeface="+mn-cs"/>
              </a:rPr>
              <a:t>sostenibilidad</a:t>
            </a:r>
            <a:r>
              <a:rPr lang="de-DE" sz="2000" dirty="0">
                <a:latin typeface="+mn-lt"/>
                <a:ea typeface="+mn-ea"/>
                <a:cs typeface="+mn-cs"/>
              </a:rPr>
              <a:t>.</a:t>
            </a:r>
            <a:endParaRPr lang="es-ES" sz="2000" dirty="0">
              <a:latin typeface="+mn-lt"/>
              <a:ea typeface="+mn-ea"/>
              <a:cs typeface="+mn-cs"/>
            </a:endParaRPr>
          </a:p>
        </p:txBody>
      </p:sp>
      <p:sp>
        <p:nvSpPr>
          <p:cNvPr id="6" name="Textplatzhalter 5">
            <a:extLst>
              <a:ext uri="{FF2B5EF4-FFF2-40B4-BE49-F238E27FC236}">
                <a16:creationId xmlns:a16="http://schemas.microsoft.com/office/drawing/2014/main" id="{23F92754-EA38-48C6-AAFC-A6F6730D42C8}"/>
              </a:ext>
            </a:extLst>
          </p:cNvPr>
          <p:cNvSpPr>
            <a:spLocks noGrp="1"/>
          </p:cNvSpPr>
          <p:nvPr>
            <p:ph type="body" sz="quarter" idx="10"/>
          </p:nvPr>
        </p:nvSpPr>
        <p:spPr/>
        <p:txBody>
          <a:bodyPr/>
          <a:lstStyle/>
          <a:p>
            <a:r>
              <a:rPr lang="es-ES" dirty="0"/>
              <a:t>Congreso de Energía y Ambiente, CICR</a:t>
            </a:r>
          </a:p>
          <a:p>
            <a:r>
              <a:rPr lang="es-ES"/>
              <a:t>22.10.2020</a:t>
            </a:r>
            <a:endParaRPr lang="es-ES" dirty="0"/>
          </a:p>
        </p:txBody>
      </p:sp>
    </p:spTree>
    <p:extLst>
      <p:ext uri="{BB962C8B-B14F-4D97-AF65-F5344CB8AC3E}">
        <p14:creationId xmlns:p14="http://schemas.microsoft.com/office/powerpoint/2010/main" val="122358408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454189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umsplatzhalter 7">
            <a:extLst>
              <a:ext uri="{FF2B5EF4-FFF2-40B4-BE49-F238E27FC236}">
                <a16:creationId xmlns:a16="http://schemas.microsoft.com/office/drawing/2014/main" id="{1BDEAAC8-7AF1-4B59-B6C6-7968DEAC9702}"/>
              </a:ext>
            </a:extLst>
          </p:cNvPr>
          <p:cNvSpPr>
            <a:spLocks noGrp="1"/>
          </p:cNvSpPr>
          <p:nvPr>
            <p:ph type="dt" sz="half" idx="10"/>
          </p:nvPr>
        </p:nvSpPr>
        <p:spPr/>
        <p:txBody>
          <a:bodyPr/>
          <a:lstStyle/>
          <a:p>
            <a:r>
              <a:rPr lang="es-ES"/>
              <a:t>14.02.2019</a:t>
            </a:r>
            <a:endParaRPr lang="es-ES" dirty="0"/>
          </a:p>
        </p:txBody>
      </p:sp>
      <p:sp>
        <p:nvSpPr>
          <p:cNvPr id="9" name="Fußzeilenplatzhalter 8">
            <a:extLst>
              <a:ext uri="{FF2B5EF4-FFF2-40B4-BE49-F238E27FC236}">
                <a16:creationId xmlns:a16="http://schemas.microsoft.com/office/drawing/2014/main" id="{1BEF9E05-563A-4A39-9005-D02CBC237040}"/>
              </a:ext>
            </a:extLst>
          </p:cNvPr>
          <p:cNvSpPr>
            <a:spLocks noGrp="1"/>
          </p:cNvSpPr>
          <p:nvPr>
            <p:ph type="ftr" sz="quarter" idx="11"/>
          </p:nvPr>
        </p:nvSpPr>
        <p:spPr/>
        <p:txBody>
          <a:bodyPr/>
          <a:lstStyle/>
          <a:p>
            <a:r>
              <a:rPr lang="es-ES"/>
              <a:t>Título de la presentación</a:t>
            </a:r>
            <a:endParaRPr lang="es-ES" dirty="0"/>
          </a:p>
        </p:txBody>
      </p:sp>
      <p:sp>
        <p:nvSpPr>
          <p:cNvPr id="10" name="Foliennummernplatzhalter 9">
            <a:extLst>
              <a:ext uri="{FF2B5EF4-FFF2-40B4-BE49-F238E27FC236}">
                <a16:creationId xmlns:a16="http://schemas.microsoft.com/office/drawing/2014/main" id="{DFFDD7F2-C7BA-455F-91D2-374A8599BA6F}"/>
              </a:ext>
            </a:extLst>
          </p:cNvPr>
          <p:cNvSpPr>
            <a:spLocks noGrp="1"/>
          </p:cNvSpPr>
          <p:nvPr>
            <p:ph type="sldNum" sz="quarter" idx="12"/>
          </p:nvPr>
        </p:nvSpPr>
        <p:spPr/>
        <p:txBody>
          <a:bodyPr/>
          <a:lstStyle/>
          <a:p>
            <a:r>
              <a:rPr lang="es-ES"/>
              <a:t>Página </a:t>
            </a:r>
            <a:fld id="{3A8B5DB7-81A8-4ED4-916B-6B23CD603687}" type="slidenum">
              <a:rPr lang="es-ES" smtClean="0"/>
              <a:pPr/>
              <a:t>2</a:t>
            </a:fld>
            <a:endParaRPr lang="es-ES" dirty="0"/>
          </a:p>
        </p:txBody>
      </p:sp>
      <p:pic>
        <p:nvPicPr>
          <p:cNvPr id="5" name="Grafik 4">
            <a:extLst>
              <a:ext uri="{FF2B5EF4-FFF2-40B4-BE49-F238E27FC236}">
                <a16:creationId xmlns:a16="http://schemas.microsoft.com/office/drawing/2014/main" id="{BE0F8F67-5FA6-4EC1-B28E-C62F0361E82A}"/>
              </a:ext>
            </a:extLst>
          </p:cNvPr>
          <p:cNvPicPr>
            <a:picLocks noChangeAspect="1"/>
          </p:cNvPicPr>
          <p:nvPr/>
        </p:nvPicPr>
        <p:blipFill>
          <a:blip r:embed="rId3"/>
          <a:stretch>
            <a:fillRect/>
          </a:stretch>
        </p:blipFill>
        <p:spPr>
          <a:xfrm>
            <a:off x="197326" y="725814"/>
            <a:ext cx="8749348" cy="3382378"/>
          </a:xfrm>
          <a:prstGeom prst="rect">
            <a:avLst/>
          </a:prstGeom>
        </p:spPr>
      </p:pic>
      <p:sp>
        <p:nvSpPr>
          <p:cNvPr id="6" name="Textfeld 5">
            <a:extLst>
              <a:ext uri="{FF2B5EF4-FFF2-40B4-BE49-F238E27FC236}">
                <a16:creationId xmlns:a16="http://schemas.microsoft.com/office/drawing/2014/main" id="{01996219-BCF8-4F3C-93A9-3142E82E638B}"/>
              </a:ext>
            </a:extLst>
          </p:cNvPr>
          <p:cNvSpPr txBox="1"/>
          <p:nvPr/>
        </p:nvSpPr>
        <p:spPr>
          <a:xfrm>
            <a:off x="893905" y="4178733"/>
            <a:ext cx="7356190" cy="338554"/>
          </a:xfrm>
          <a:prstGeom prst="rect">
            <a:avLst/>
          </a:prstGeom>
          <a:noFill/>
        </p:spPr>
        <p:txBody>
          <a:bodyPr wrap="square" rtlCol="0">
            <a:spAutoFit/>
          </a:bodyPr>
          <a:lstStyle/>
          <a:p>
            <a:r>
              <a:rPr lang="de-DE" sz="800" dirty="0" err="1"/>
              <a:t>Fuente</a:t>
            </a:r>
            <a:r>
              <a:rPr lang="de-DE" sz="800" dirty="0"/>
              <a:t>: </a:t>
            </a:r>
            <a:r>
              <a:rPr lang="en-US" sz="800" dirty="0"/>
              <a:t>IRP (2020). Resource Efficiency and Climate Change: Material Efficiency Strategies for a Low-Carbon Future. </a:t>
            </a:r>
            <a:r>
              <a:rPr lang="en-US" sz="800" dirty="0" err="1"/>
              <a:t>Hertwich</a:t>
            </a:r>
            <a:r>
              <a:rPr lang="en-US" sz="800" dirty="0"/>
              <a:t>, E., </a:t>
            </a:r>
            <a:r>
              <a:rPr lang="en-US" sz="800" dirty="0" err="1"/>
              <a:t>Lifset</a:t>
            </a:r>
            <a:r>
              <a:rPr lang="en-US" sz="800" dirty="0"/>
              <a:t>,</a:t>
            </a:r>
          </a:p>
          <a:p>
            <a:r>
              <a:rPr lang="en-US" sz="800" dirty="0"/>
              <a:t>R., </a:t>
            </a:r>
            <a:r>
              <a:rPr lang="en-US" sz="800" dirty="0" err="1"/>
              <a:t>Pauliuk</a:t>
            </a:r>
            <a:r>
              <a:rPr lang="en-US" sz="800" dirty="0"/>
              <a:t>, S., </a:t>
            </a:r>
            <a:r>
              <a:rPr lang="en-US" sz="800" dirty="0" err="1"/>
              <a:t>Heeren</a:t>
            </a:r>
            <a:r>
              <a:rPr lang="en-US" sz="800" dirty="0"/>
              <a:t>, N. A report of the International Resource Panel. United Nations Environment </a:t>
            </a:r>
            <a:r>
              <a:rPr lang="en-US" sz="800" dirty="0" err="1"/>
              <a:t>Programme</a:t>
            </a:r>
            <a:r>
              <a:rPr lang="en-US" sz="800" dirty="0"/>
              <a:t>, Nairobi, Kenya.</a:t>
            </a:r>
            <a:endParaRPr lang="de-DE" sz="800" dirty="0"/>
          </a:p>
        </p:txBody>
      </p:sp>
      <p:sp>
        <p:nvSpPr>
          <p:cNvPr id="2" name="Textfeld 1">
            <a:extLst>
              <a:ext uri="{FF2B5EF4-FFF2-40B4-BE49-F238E27FC236}">
                <a16:creationId xmlns:a16="http://schemas.microsoft.com/office/drawing/2014/main" id="{8354C8C3-175C-455D-949F-839A4EAC1D0B}"/>
              </a:ext>
            </a:extLst>
          </p:cNvPr>
          <p:cNvSpPr txBox="1"/>
          <p:nvPr/>
        </p:nvSpPr>
        <p:spPr>
          <a:xfrm>
            <a:off x="315810" y="264149"/>
            <a:ext cx="6920562" cy="461665"/>
          </a:xfrm>
          <a:prstGeom prst="rect">
            <a:avLst/>
          </a:prstGeom>
          <a:noFill/>
        </p:spPr>
        <p:txBody>
          <a:bodyPr wrap="square" rtlCol="0">
            <a:spAutoFit/>
          </a:bodyPr>
          <a:lstStyle/>
          <a:p>
            <a:pPr algn="l"/>
            <a:r>
              <a:rPr lang="de-DE" sz="2400" b="1" dirty="0" err="1">
                <a:solidFill>
                  <a:srgbClr val="C00000"/>
                </a:solidFill>
              </a:rPr>
              <a:t>Producción</a:t>
            </a:r>
            <a:r>
              <a:rPr lang="de-DE" sz="2400" b="1" dirty="0">
                <a:solidFill>
                  <a:srgbClr val="C00000"/>
                </a:solidFill>
              </a:rPr>
              <a:t> de Materiales y </a:t>
            </a:r>
            <a:r>
              <a:rPr lang="de-DE" sz="2400" b="1" dirty="0" err="1">
                <a:solidFill>
                  <a:srgbClr val="C00000"/>
                </a:solidFill>
              </a:rPr>
              <a:t>Emisiones</a:t>
            </a:r>
            <a:r>
              <a:rPr lang="de-DE" sz="2400" b="1" dirty="0">
                <a:solidFill>
                  <a:srgbClr val="C00000"/>
                </a:solidFill>
              </a:rPr>
              <a:t> de GEI</a:t>
            </a:r>
          </a:p>
        </p:txBody>
      </p:sp>
    </p:spTree>
    <p:extLst>
      <p:ext uri="{BB962C8B-B14F-4D97-AF65-F5344CB8AC3E}">
        <p14:creationId xmlns:p14="http://schemas.microsoft.com/office/powerpoint/2010/main" val="140857578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a:extLst>
              <a:ext uri="{FF2B5EF4-FFF2-40B4-BE49-F238E27FC236}">
                <a16:creationId xmlns:a16="http://schemas.microsoft.com/office/drawing/2014/main" id="{90B2D1F9-E2CA-4D55-B635-ECBC43F4D92A}"/>
              </a:ext>
            </a:extLst>
          </p:cNvPr>
          <p:cNvSpPr>
            <a:spLocks noGrp="1"/>
          </p:cNvSpPr>
          <p:nvPr>
            <p:ph type="title"/>
          </p:nvPr>
        </p:nvSpPr>
        <p:spPr bwMode="gray">
          <a:xfrm>
            <a:off x="3316915" y="2442011"/>
            <a:ext cx="2932837" cy="274601"/>
          </a:xfrm>
        </p:spPr>
        <p:txBody>
          <a:bodyPr/>
          <a:lstStyle/>
          <a:p>
            <a:pPr algn="ctr"/>
            <a:r>
              <a:rPr lang="es-ES" sz="2400" dirty="0">
                <a:solidFill>
                  <a:srgbClr val="C00000"/>
                </a:solidFill>
              </a:rPr>
              <a:t>El Pacto Verde Europeo</a:t>
            </a:r>
          </a:p>
        </p:txBody>
      </p:sp>
      <p:sp>
        <p:nvSpPr>
          <p:cNvPr id="8" name="Datumsplatzhalter 7">
            <a:extLst>
              <a:ext uri="{FF2B5EF4-FFF2-40B4-BE49-F238E27FC236}">
                <a16:creationId xmlns:a16="http://schemas.microsoft.com/office/drawing/2014/main" id="{94A11110-5F65-48F9-A28A-56AAF36DA6E3}"/>
              </a:ext>
            </a:extLst>
          </p:cNvPr>
          <p:cNvSpPr>
            <a:spLocks noGrp="1"/>
          </p:cNvSpPr>
          <p:nvPr>
            <p:ph type="dt" sz="half" idx="15"/>
          </p:nvPr>
        </p:nvSpPr>
        <p:spPr/>
        <p:txBody>
          <a:bodyPr/>
          <a:lstStyle/>
          <a:p>
            <a:r>
              <a:rPr lang="es-ES"/>
              <a:t>14.02.2019</a:t>
            </a:r>
            <a:endParaRPr lang="es-ES" dirty="0"/>
          </a:p>
        </p:txBody>
      </p:sp>
      <p:sp>
        <p:nvSpPr>
          <p:cNvPr id="9" name="Fußzeilenplatzhalter 8">
            <a:extLst>
              <a:ext uri="{FF2B5EF4-FFF2-40B4-BE49-F238E27FC236}">
                <a16:creationId xmlns:a16="http://schemas.microsoft.com/office/drawing/2014/main" id="{02575CE0-4D2B-4A81-BD90-15B8EFC8959A}"/>
              </a:ext>
            </a:extLst>
          </p:cNvPr>
          <p:cNvSpPr>
            <a:spLocks noGrp="1"/>
          </p:cNvSpPr>
          <p:nvPr>
            <p:ph type="ftr" sz="quarter" idx="16"/>
          </p:nvPr>
        </p:nvSpPr>
        <p:spPr/>
        <p:txBody>
          <a:bodyPr/>
          <a:lstStyle/>
          <a:p>
            <a:r>
              <a:rPr lang="es-ES" dirty="0"/>
              <a:t>Título de la presentación</a:t>
            </a:r>
          </a:p>
        </p:txBody>
      </p:sp>
      <p:sp>
        <p:nvSpPr>
          <p:cNvPr id="10" name="Foliennummernplatzhalter 9">
            <a:extLst>
              <a:ext uri="{FF2B5EF4-FFF2-40B4-BE49-F238E27FC236}">
                <a16:creationId xmlns:a16="http://schemas.microsoft.com/office/drawing/2014/main" id="{7320AEC8-CAD0-4888-8531-786D47ABF004}"/>
              </a:ext>
            </a:extLst>
          </p:cNvPr>
          <p:cNvSpPr>
            <a:spLocks noGrp="1"/>
          </p:cNvSpPr>
          <p:nvPr>
            <p:ph type="sldNum" sz="quarter" idx="17"/>
          </p:nvPr>
        </p:nvSpPr>
        <p:spPr/>
        <p:txBody>
          <a:bodyPr/>
          <a:lstStyle/>
          <a:p>
            <a:r>
              <a:rPr lang="es-ES"/>
              <a:t>Página </a:t>
            </a:r>
            <a:fld id="{3A8B5DB7-81A8-4ED4-916B-6B23CD603687}" type="slidenum">
              <a:rPr lang="es-ES" smtClean="0"/>
              <a:pPr/>
              <a:t>3</a:t>
            </a:fld>
            <a:endParaRPr lang="es-ES" dirty="0"/>
          </a:p>
        </p:txBody>
      </p:sp>
      <p:grpSp>
        <p:nvGrpSpPr>
          <p:cNvPr id="38" name="Gruppieren 37">
            <a:extLst>
              <a:ext uri="{FF2B5EF4-FFF2-40B4-BE49-F238E27FC236}">
                <a16:creationId xmlns:a16="http://schemas.microsoft.com/office/drawing/2014/main" id="{9B484365-5A91-43AC-88EC-1513B0680ABF}"/>
              </a:ext>
            </a:extLst>
          </p:cNvPr>
          <p:cNvGrpSpPr/>
          <p:nvPr/>
        </p:nvGrpSpPr>
        <p:grpSpPr>
          <a:xfrm>
            <a:off x="3413788" y="85041"/>
            <a:ext cx="2522483" cy="1020707"/>
            <a:chOff x="3433890" y="150123"/>
            <a:chExt cx="2522483" cy="1020707"/>
          </a:xfrm>
        </p:grpSpPr>
        <p:sp>
          <p:nvSpPr>
            <p:cNvPr id="16" name="Ellipse 15">
              <a:extLst>
                <a:ext uri="{FF2B5EF4-FFF2-40B4-BE49-F238E27FC236}">
                  <a16:creationId xmlns:a16="http://schemas.microsoft.com/office/drawing/2014/main" id="{D8B60AE8-A9CC-48F0-9FB1-63A8F63DDC99}"/>
                </a:ext>
              </a:extLst>
            </p:cNvPr>
            <p:cNvSpPr/>
            <p:nvPr/>
          </p:nvSpPr>
          <p:spPr>
            <a:xfrm>
              <a:off x="3433890" y="150123"/>
              <a:ext cx="2522483" cy="102070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p>
          </p:txBody>
        </p:sp>
        <p:sp>
          <p:nvSpPr>
            <p:cNvPr id="7" name="Textfeld 6">
              <a:extLst>
                <a:ext uri="{FF2B5EF4-FFF2-40B4-BE49-F238E27FC236}">
                  <a16:creationId xmlns:a16="http://schemas.microsoft.com/office/drawing/2014/main" id="{75A22CA7-6BBB-407D-B6E5-A849105DDFBE}"/>
                </a:ext>
              </a:extLst>
            </p:cNvPr>
            <p:cNvSpPr txBox="1"/>
            <p:nvPr/>
          </p:nvSpPr>
          <p:spPr>
            <a:xfrm>
              <a:off x="3603368" y="350484"/>
              <a:ext cx="2183525" cy="523220"/>
            </a:xfrm>
            <a:prstGeom prst="rect">
              <a:avLst/>
            </a:prstGeom>
            <a:noFill/>
          </p:spPr>
          <p:txBody>
            <a:bodyPr wrap="square" rtlCol="0">
              <a:spAutoFit/>
            </a:bodyPr>
            <a:lstStyle/>
            <a:p>
              <a:pPr algn="ctr"/>
              <a:r>
                <a:rPr lang="de-DE" sz="1400" b="1" dirty="0">
                  <a:solidFill>
                    <a:schemeClr val="bg1"/>
                  </a:solidFill>
                </a:rPr>
                <a:t>Mayor </a:t>
              </a:r>
              <a:r>
                <a:rPr lang="de-DE" sz="1400" b="1" dirty="0" err="1">
                  <a:solidFill>
                    <a:schemeClr val="bg1"/>
                  </a:solidFill>
                </a:rPr>
                <a:t>nivel</a:t>
              </a:r>
              <a:r>
                <a:rPr lang="de-DE" sz="1400" b="1" dirty="0">
                  <a:solidFill>
                    <a:schemeClr val="bg1"/>
                  </a:solidFill>
                </a:rPr>
                <a:t> de </a:t>
              </a:r>
              <a:r>
                <a:rPr lang="de-DE" sz="1400" b="1" dirty="0" err="1">
                  <a:solidFill>
                    <a:schemeClr val="bg1"/>
                  </a:solidFill>
                </a:rPr>
                <a:t>ambición</a:t>
              </a:r>
              <a:r>
                <a:rPr lang="de-DE" sz="1400" b="1" dirty="0">
                  <a:solidFill>
                    <a:schemeClr val="bg1"/>
                  </a:solidFill>
                </a:rPr>
                <a:t> </a:t>
              </a:r>
              <a:r>
                <a:rPr lang="de-DE" sz="1400" b="1" dirty="0" err="1">
                  <a:solidFill>
                    <a:schemeClr val="bg1"/>
                  </a:solidFill>
                </a:rPr>
                <a:t>climática</a:t>
              </a:r>
              <a:endParaRPr lang="de-DE" sz="1400" b="1" dirty="0">
                <a:solidFill>
                  <a:schemeClr val="bg1"/>
                </a:solidFill>
              </a:endParaRPr>
            </a:p>
          </p:txBody>
        </p:sp>
      </p:grpSp>
      <p:grpSp>
        <p:nvGrpSpPr>
          <p:cNvPr id="39" name="Gruppieren 38">
            <a:extLst>
              <a:ext uri="{FF2B5EF4-FFF2-40B4-BE49-F238E27FC236}">
                <a16:creationId xmlns:a16="http://schemas.microsoft.com/office/drawing/2014/main" id="{714295FA-AB8D-4A62-A14C-5B8DE3943519}"/>
              </a:ext>
            </a:extLst>
          </p:cNvPr>
          <p:cNvGrpSpPr/>
          <p:nvPr/>
        </p:nvGrpSpPr>
        <p:grpSpPr>
          <a:xfrm>
            <a:off x="5439103" y="807235"/>
            <a:ext cx="2522483" cy="1020707"/>
            <a:chOff x="5537084" y="924003"/>
            <a:chExt cx="2522483" cy="1020707"/>
          </a:xfrm>
        </p:grpSpPr>
        <p:sp>
          <p:nvSpPr>
            <p:cNvPr id="21" name="Ellipse 20">
              <a:extLst>
                <a:ext uri="{FF2B5EF4-FFF2-40B4-BE49-F238E27FC236}">
                  <a16:creationId xmlns:a16="http://schemas.microsoft.com/office/drawing/2014/main" id="{A25A9504-12EF-4A84-BC23-7A3F35592F56}"/>
                </a:ext>
              </a:extLst>
            </p:cNvPr>
            <p:cNvSpPr/>
            <p:nvPr/>
          </p:nvSpPr>
          <p:spPr>
            <a:xfrm>
              <a:off x="5537084" y="924003"/>
              <a:ext cx="2522483" cy="102070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Textfeld 11">
              <a:extLst>
                <a:ext uri="{FF2B5EF4-FFF2-40B4-BE49-F238E27FC236}">
                  <a16:creationId xmlns:a16="http://schemas.microsoft.com/office/drawing/2014/main" id="{9EFC0BBD-278D-49EF-A45F-AD859BF37E29}"/>
                </a:ext>
              </a:extLst>
            </p:cNvPr>
            <p:cNvSpPr txBox="1"/>
            <p:nvPr/>
          </p:nvSpPr>
          <p:spPr>
            <a:xfrm>
              <a:off x="5730213" y="1105748"/>
              <a:ext cx="2136227" cy="738664"/>
            </a:xfrm>
            <a:prstGeom prst="rect">
              <a:avLst/>
            </a:prstGeom>
            <a:noFill/>
          </p:spPr>
          <p:txBody>
            <a:bodyPr wrap="square" rtlCol="0">
              <a:spAutoFit/>
            </a:bodyPr>
            <a:lstStyle/>
            <a:p>
              <a:pPr algn="ctr"/>
              <a:r>
                <a:rPr lang="de-DE" sz="1400" b="1" dirty="0" err="1">
                  <a:solidFill>
                    <a:schemeClr val="bg1"/>
                  </a:solidFill>
                </a:rPr>
                <a:t>Suministro</a:t>
              </a:r>
              <a:r>
                <a:rPr lang="de-DE" sz="1400" b="1" dirty="0">
                  <a:solidFill>
                    <a:schemeClr val="bg1"/>
                  </a:solidFill>
                </a:rPr>
                <a:t> de </a:t>
              </a:r>
              <a:r>
                <a:rPr lang="de-DE" sz="1400" b="1" dirty="0" err="1">
                  <a:solidFill>
                    <a:schemeClr val="bg1"/>
                  </a:solidFill>
                </a:rPr>
                <a:t>energía</a:t>
              </a:r>
              <a:r>
                <a:rPr lang="de-DE" sz="1400" b="1" dirty="0">
                  <a:solidFill>
                    <a:schemeClr val="bg1"/>
                  </a:solidFill>
                </a:rPr>
                <a:t> </a:t>
              </a:r>
              <a:r>
                <a:rPr lang="de-DE" sz="1400" b="1" dirty="0" err="1">
                  <a:solidFill>
                    <a:schemeClr val="bg1"/>
                  </a:solidFill>
                </a:rPr>
                <a:t>limpia</a:t>
              </a:r>
              <a:r>
                <a:rPr lang="de-DE" sz="1400" b="1" dirty="0">
                  <a:solidFill>
                    <a:schemeClr val="bg1"/>
                  </a:solidFill>
                </a:rPr>
                <a:t>, </a:t>
              </a:r>
              <a:r>
                <a:rPr lang="de-DE" sz="1400" b="1" dirty="0" err="1">
                  <a:solidFill>
                    <a:schemeClr val="bg1"/>
                  </a:solidFill>
                </a:rPr>
                <a:t>asequible</a:t>
              </a:r>
              <a:r>
                <a:rPr lang="de-DE" sz="1400" b="1" dirty="0">
                  <a:solidFill>
                    <a:schemeClr val="bg1"/>
                  </a:solidFill>
                </a:rPr>
                <a:t> y </a:t>
              </a:r>
              <a:r>
                <a:rPr lang="de-DE" sz="1400" b="1" dirty="0" err="1">
                  <a:solidFill>
                    <a:schemeClr val="bg1"/>
                  </a:solidFill>
                </a:rPr>
                <a:t>segura</a:t>
              </a:r>
              <a:endParaRPr lang="de-DE" sz="1400" b="1" dirty="0">
                <a:solidFill>
                  <a:schemeClr val="bg1"/>
                </a:solidFill>
              </a:endParaRPr>
            </a:p>
          </p:txBody>
        </p:sp>
      </p:grpSp>
      <p:grpSp>
        <p:nvGrpSpPr>
          <p:cNvPr id="47" name="Gruppieren 46">
            <a:extLst>
              <a:ext uri="{FF2B5EF4-FFF2-40B4-BE49-F238E27FC236}">
                <a16:creationId xmlns:a16="http://schemas.microsoft.com/office/drawing/2014/main" id="{1386C05B-9428-4C7E-82BD-3FA98C385CFC}"/>
              </a:ext>
            </a:extLst>
          </p:cNvPr>
          <p:cNvGrpSpPr/>
          <p:nvPr/>
        </p:nvGrpSpPr>
        <p:grpSpPr>
          <a:xfrm>
            <a:off x="6444540" y="1908002"/>
            <a:ext cx="2522483" cy="1020707"/>
            <a:chOff x="6460306" y="1842195"/>
            <a:chExt cx="2522483" cy="1020707"/>
          </a:xfrm>
        </p:grpSpPr>
        <p:sp>
          <p:nvSpPr>
            <p:cNvPr id="13" name="Ellipse 12">
              <a:extLst>
                <a:ext uri="{FF2B5EF4-FFF2-40B4-BE49-F238E27FC236}">
                  <a16:creationId xmlns:a16="http://schemas.microsoft.com/office/drawing/2014/main" id="{AE18E276-03B4-4DDD-AD11-C4030FFC6F1B}"/>
                </a:ext>
              </a:extLst>
            </p:cNvPr>
            <p:cNvSpPr/>
            <p:nvPr/>
          </p:nvSpPr>
          <p:spPr>
            <a:xfrm>
              <a:off x="6460306" y="1842195"/>
              <a:ext cx="2522483" cy="102070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p>
          </p:txBody>
        </p:sp>
        <p:sp>
          <p:nvSpPr>
            <p:cNvPr id="22" name="Textfeld 21">
              <a:extLst>
                <a:ext uri="{FF2B5EF4-FFF2-40B4-BE49-F238E27FC236}">
                  <a16:creationId xmlns:a16="http://schemas.microsoft.com/office/drawing/2014/main" id="{E6550260-DDB6-45A7-AF6C-FBE7E956707B}"/>
                </a:ext>
              </a:extLst>
            </p:cNvPr>
            <p:cNvSpPr txBox="1"/>
            <p:nvPr/>
          </p:nvSpPr>
          <p:spPr>
            <a:xfrm>
              <a:off x="6639514" y="1960484"/>
              <a:ext cx="2257890" cy="738664"/>
            </a:xfrm>
            <a:prstGeom prst="rect">
              <a:avLst/>
            </a:prstGeom>
            <a:noFill/>
          </p:spPr>
          <p:txBody>
            <a:bodyPr wrap="square" rtlCol="0">
              <a:spAutoFit/>
            </a:bodyPr>
            <a:lstStyle/>
            <a:p>
              <a:pPr algn="ctr"/>
              <a:r>
                <a:rPr lang="de-DE" sz="1400" b="1" dirty="0">
                  <a:solidFill>
                    <a:schemeClr val="bg1"/>
                  </a:solidFill>
                </a:rPr>
                <a:t>Uso </a:t>
              </a:r>
              <a:r>
                <a:rPr lang="de-DE" sz="1400" b="1" dirty="0" err="1">
                  <a:solidFill>
                    <a:schemeClr val="bg1"/>
                  </a:solidFill>
                </a:rPr>
                <a:t>eficiente</a:t>
              </a:r>
              <a:r>
                <a:rPr lang="de-DE" sz="1400" b="1" dirty="0">
                  <a:solidFill>
                    <a:schemeClr val="bg1"/>
                  </a:solidFill>
                </a:rPr>
                <a:t> de </a:t>
              </a:r>
            </a:p>
            <a:p>
              <a:pPr algn="ctr"/>
              <a:r>
                <a:rPr lang="de-DE" sz="1400" b="1" dirty="0" err="1">
                  <a:solidFill>
                    <a:schemeClr val="bg1"/>
                  </a:solidFill>
                </a:rPr>
                <a:t>energía</a:t>
              </a:r>
              <a:r>
                <a:rPr lang="de-DE" sz="1400" b="1" dirty="0">
                  <a:solidFill>
                    <a:schemeClr val="bg1"/>
                  </a:solidFill>
                </a:rPr>
                <a:t> y </a:t>
              </a:r>
              <a:r>
                <a:rPr lang="de-DE" sz="1400" b="1" dirty="0" err="1">
                  <a:solidFill>
                    <a:schemeClr val="bg1"/>
                  </a:solidFill>
                </a:rPr>
                <a:t>recursos</a:t>
              </a:r>
              <a:r>
                <a:rPr lang="de-DE" sz="1400" b="1" dirty="0">
                  <a:solidFill>
                    <a:schemeClr val="bg1"/>
                  </a:solidFill>
                </a:rPr>
                <a:t> en</a:t>
              </a:r>
            </a:p>
            <a:p>
              <a:pPr algn="ctr"/>
              <a:r>
                <a:rPr lang="de-DE" sz="1400" b="1" dirty="0">
                  <a:solidFill>
                    <a:schemeClr val="bg1"/>
                  </a:solidFill>
                </a:rPr>
                <a:t>la </a:t>
              </a:r>
              <a:r>
                <a:rPr lang="de-DE" sz="1400" b="1" dirty="0" err="1">
                  <a:solidFill>
                    <a:schemeClr val="bg1"/>
                  </a:solidFill>
                </a:rPr>
                <a:t>construcción</a:t>
              </a:r>
              <a:endParaRPr lang="de-DE" sz="1400" b="1" dirty="0">
                <a:solidFill>
                  <a:schemeClr val="bg1"/>
                </a:solidFill>
              </a:endParaRPr>
            </a:p>
          </p:txBody>
        </p:sp>
      </p:grpSp>
      <p:grpSp>
        <p:nvGrpSpPr>
          <p:cNvPr id="41" name="Gruppieren 40">
            <a:extLst>
              <a:ext uri="{FF2B5EF4-FFF2-40B4-BE49-F238E27FC236}">
                <a16:creationId xmlns:a16="http://schemas.microsoft.com/office/drawing/2014/main" id="{158201E2-9F73-45F8-B7FB-5F4A0C1F53B4}"/>
              </a:ext>
            </a:extLst>
          </p:cNvPr>
          <p:cNvGrpSpPr/>
          <p:nvPr/>
        </p:nvGrpSpPr>
        <p:grpSpPr>
          <a:xfrm>
            <a:off x="5690325" y="2994057"/>
            <a:ext cx="2522483" cy="1020707"/>
            <a:chOff x="5698207" y="3179397"/>
            <a:chExt cx="2522483" cy="1020707"/>
          </a:xfrm>
        </p:grpSpPr>
        <p:sp>
          <p:nvSpPr>
            <p:cNvPr id="6" name="Ellipse 5">
              <a:extLst>
                <a:ext uri="{FF2B5EF4-FFF2-40B4-BE49-F238E27FC236}">
                  <a16:creationId xmlns:a16="http://schemas.microsoft.com/office/drawing/2014/main" id="{278D5B40-6DA3-460E-9EC9-C899EEFCC00F}"/>
                </a:ext>
              </a:extLst>
            </p:cNvPr>
            <p:cNvSpPr/>
            <p:nvPr/>
          </p:nvSpPr>
          <p:spPr>
            <a:xfrm>
              <a:off x="5698207" y="3179397"/>
              <a:ext cx="2522483" cy="1020707"/>
            </a:xfrm>
            <a:prstGeom prst="ellipse">
              <a:avLst/>
            </a:prstGeom>
            <a:solidFill>
              <a:schemeClr val="accent2">
                <a:lumMod val="75000"/>
              </a:schemeClr>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p>
          </p:txBody>
        </p:sp>
        <p:sp>
          <p:nvSpPr>
            <p:cNvPr id="23" name="Textfeld 22">
              <a:extLst>
                <a:ext uri="{FF2B5EF4-FFF2-40B4-BE49-F238E27FC236}">
                  <a16:creationId xmlns:a16="http://schemas.microsoft.com/office/drawing/2014/main" id="{BEC9C5A8-3AF1-4423-8B23-F8688EE8B4BD}"/>
                </a:ext>
              </a:extLst>
            </p:cNvPr>
            <p:cNvSpPr txBox="1"/>
            <p:nvPr/>
          </p:nvSpPr>
          <p:spPr>
            <a:xfrm>
              <a:off x="6052458" y="3436882"/>
              <a:ext cx="1813982" cy="523220"/>
            </a:xfrm>
            <a:prstGeom prst="rect">
              <a:avLst/>
            </a:prstGeom>
            <a:noFill/>
            <a:ln w="31750">
              <a:solidFill>
                <a:srgbClr val="C00000"/>
              </a:solidFill>
            </a:ln>
          </p:spPr>
          <p:txBody>
            <a:bodyPr wrap="square" rtlCol="0">
              <a:spAutoFit/>
            </a:bodyPr>
            <a:lstStyle/>
            <a:p>
              <a:pPr algn="ctr"/>
              <a:r>
                <a:rPr lang="de-DE" sz="1400" b="1" dirty="0">
                  <a:solidFill>
                    <a:schemeClr val="bg1"/>
                  </a:solidFill>
                </a:rPr>
                <a:t>Industria </a:t>
              </a:r>
              <a:r>
                <a:rPr lang="de-DE" sz="1400" b="1" dirty="0" err="1">
                  <a:solidFill>
                    <a:schemeClr val="bg1"/>
                  </a:solidFill>
                </a:rPr>
                <a:t>límpia</a:t>
              </a:r>
              <a:r>
                <a:rPr lang="de-DE" sz="1400" b="1" dirty="0">
                  <a:solidFill>
                    <a:schemeClr val="bg1"/>
                  </a:solidFill>
                </a:rPr>
                <a:t> y </a:t>
              </a:r>
              <a:r>
                <a:rPr lang="de-DE" sz="1400" b="1" dirty="0" err="1">
                  <a:solidFill>
                    <a:schemeClr val="bg1"/>
                  </a:solidFill>
                </a:rPr>
                <a:t>circular</a:t>
              </a:r>
              <a:endParaRPr lang="de-DE" sz="1400" b="1" dirty="0">
                <a:solidFill>
                  <a:schemeClr val="bg1"/>
                </a:solidFill>
              </a:endParaRPr>
            </a:p>
          </p:txBody>
        </p:sp>
      </p:grpSp>
      <p:grpSp>
        <p:nvGrpSpPr>
          <p:cNvPr id="42" name="Gruppieren 41">
            <a:extLst>
              <a:ext uri="{FF2B5EF4-FFF2-40B4-BE49-F238E27FC236}">
                <a16:creationId xmlns:a16="http://schemas.microsoft.com/office/drawing/2014/main" id="{B89865E6-5296-4AF0-B063-761FC8BF486A}"/>
              </a:ext>
            </a:extLst>
          </p:cNvPr>
          <p:cNvGrpSpPr/>
          <p:nvPr/>
        </p:nvGrpSpPr>
        <p:grpSpPr>
          <a:xfrm>
            <a:off x="3522093" y="3620835"/>
            <a:ext cx="2522483" cy="1020707"/>
            <a:chOff x="3524198" y="3930174"/>
            <a:chExt cx="2522483" cy="1020707"/>
          </a:xfrm>
        </p:grpSpPr>
        <p:sp>
          <p:nvSpPr>
            <p:cNvPr id="17" name="Ellipse 16">
              <a:extLst>
                <a:ext uri="{FF2B5EF4-FFF2-40B4-BE49-F238E27FC236}">
                  <a16:creationId xmlns:a16="http://schemas.microsoft.com/office/drawing/2014/main" id="{3AFFBE4E-7FA4-4FA7-89AA-40F5A309E129}"/>
                </a:ext>
              </a:extLst>
            </p:cNvPr>
            <p:cNvSpPr/>
            <p:nvPr/>
          </p:nvSpPr>
          <p:spPr>
            <a:xfrm>
              <a:off x="3524198" y="3930174"/>
              <a:ext cx="2522483" cy="102070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p>
          </p:txBody>
        </p:sp>
        <p:sp>
          <p:nvSpPr>
            <p:cNvPr id="24" name="Textfeld 23">
              <a:extLst>
                <a:ext uri="{FF2B5EF4-FFF2-40B4-BE49-F238E27FC236}">
                  <a16:creationId xmlns:a16="http://schemas.microsoft.com/office/drawing/2014/main" id="{78729C57-AD04-4989-B28B-AF6A16E9D76F}"/>
                </a:ext>
              </a:extLst>
            </p:cNvPr>
            <p:cNvSpPr txBox="1"/>
            <p:nvPr/>
          </p:nvSpPr>
          <p:spPr>
            <a:xfrm>
              <a:off x="3785529" y="4178918"/>
              <a:ext cx="2078362" cy="523220"/>
            </a:xfrm>
            <a:prstGeom prst="rect">
              <a:avLst/>
            </a:prstGeom>
            <a:noFill/>
          </p:spPr>
          <p:txBody>
            <a:bodyPr wrap="square" rtlCol="0">
              <a:spAutoFit/>
            </a:bodyPr>
            <a:lstStyle/>
            <a:p>
              <a:pPr algn="ctr"/>
              <a:r>
                <a:rPr lang="de-DE" sz="1400" b="1" dirty="0" err="1">
                  <a:solidFill>
                    <a:schemeClr val="bg1"/>
                  </a:solidFill>
                </a:rPr>
                <a:t>Movilidad</a:t>
              </a:r>
              <a:r>
                <a:rPr lang="de-DE" sz="1400" b="1" dirty="0">
                  <a:solidFill>
                    <a:schemeClr val="bg1"/>
                  </a:solidFill>
                </a:rPr>
                <a:t> </a:t>
              </a:r>
              <a:r>
                <a:rPr lang="de-DE" sz="1400" b="1" dirty="0" err="1">
                  <a:solidFill>
                    <a:schemeClr val="bg1"/>
                  </a:solidFill>
                </a:rPr>
                <a:t>sostenible</a:t>
              </a:r>
              <a:r>
                <a:rPr lang="de-DE" sz="1400" b="1" dirty="0">
                  <a:solidFill>
                    <a:schemeClr val="bg1"/>
                  </a:solidFill>
                </a:rPr>
                <a:t> e </a:t>
              </a:r>
              <a:r>
                <a:rPr lang="de-DE" sz="1400" b="1" dirty="0" err="1">
                  <a:solidFill>
                    <a:schemeClr val="bg1"/>
                  </a:solidFill>
                </a:rPr>
                <a:t>inteligente</a:t>
              </a:r>
              <a:endParaRPr lang="de-DE" sz="1400" b="1" dirty="0">
                <a:solidFill>
                  <a:schemeClr val="bg1"/>
                </a:solidFill>
              </a:endParaRPr>
            </a:p>
          </p:txBody>
        </p:sp>
      </p:grpSp>
      <p:grpSp>
        <p:nvGrpSpPr>
          <p:cNvPr id="43" name="Gruppieren 42">
            <a:extLst>
              <a:ext uri="{FF2B5EF4-FFF2-40B4-BE49-F238E27FC236}">
                <a16:creationId xmlns:a16="http://schemas.microsoft.com/office/drawing/2014/main" id="{B184C9F7-236F-46F8-BE5F-F7E01E8FBF74}"/>
              </a:ext>
            </a:extLst>
          </p:cNvPr>
          <p:cNvGrpSpPr/>
          <p:nvPr/>
        </p:nvGrpSpPr>
        <p:grpSpPr>
          <a:xfrm>
            <a:off x="1390878" y="2959202"/>
            <a:ext cx="2522483" cy="1020707"/>
            <a:chOff x="1167160" y="3287540"/>
            <a:chExt cx="2522483" cy="1020707"/>
          </a:xfrm>
        </p:grpSpPr>
        <p:sp>
          <p:nvSpPr>
            <p:cNvPr id="18" name="Ellipse 17">
              <a:extLst>
                <a:ext uri="{FF2B5EF4-FFF2-40B4-BE49-F238E27FC236}">
                  <a16:creationId xmlns:a16="http://schemas.microsoft.com/office/drawing/2014/main" id="{6A8E10F7-608A-44A5-8DAE-3B71C3566407}"/>
                </a:ext>
              </a:extLst>
            </p:cNvPr>
            <p:cNvSpPr/>
            <p:nvPr/>
          </p:nvSpPr>
          <p:spPr>
            <a:xfrm>
              <a:off x="1167160" y="3287540"/>
              <a:ext cx="2522483" cy="102070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p>
          </p:txBody>
        </p:sp>
        <p:sp>
          <p:nvSpPr>
            <p:cNvPr id="25" name="Textfeld 24">
              <a:extLst>
                <a:ext uri="{FF2B5EF4-FFF2-40B4-BE49-F238E27FC236}">
                  <a16:creationId xmlns:a16="http://schemas.microsoft.com/office/drawing/2014/main" id="{122395D1-D36D-4CF7-9DF4-B5E02E110CB0}"/>
                </a:ext>
              </a:extLst>
            </p:cNvPr>
            <p:cNvSpPr txBox="1"/>
            <p:nvPr/>
          </p:nvSpPr>
          <p:spPr>
            <a:xfrm>
              <a:off x="1363601" y="3418674"/>
              <a:ext cx="2025103" cy="738664"/>
            </a:xfrm>
            <a:prstGeom prst="rect">
              <a:avLst/>
            </a:prstGeom>
            <a:noFill/>
          </p:spPr>
          <p:txBody>
            <a:bodyPr wrap="square" rtlCol="0">
              <a:spAutoFit/>
            </a:bodyPr>
            <a:lstStyle/>
            <a:p>
              <a:pPr algn="ctr"/>
              <a:r>
                <a:rPr lang="de-DE" sz="1400" b="1" dirty="0">
                  <a:solidFill>
                    <a:schemeClr val="bg1"/>
                  </a:solidFill>
                </a:rPr>
                <a:t>„De la </a:t>
              </a:r>
              <a:r>
                <a:rPr lang="de-DE" sz="1400" b="1" dirty="0" err="1">
                  <a:solidFill>
                    <a:schemeClr val="bg1"/>
                  </a:solidFill>
                </a:rPr>
                <a:t>granja</a:t>
              </a:r>
              <a:r>
                <a:rPr lang="de-DE" sz="1400" b="1" dirty="0">
                  <a:solidFill>
                    <a:schemeClr val="bg1"/>
                  </a:solidFill>
                </a:rPr>
                <a:t> a la </a:t>
              </a:r>
              <a:r>
                <a:rPr lang="de-DE" sz="1400" b="1" dirty="0" err="1">
                  <a:solidFill>
                    <a:schemeClr val="bg1"/>
                  </a:solidFill>
                </a:rPr>
                <a:t>mesa</a:t>
              </a:r>
              <a:r>
                <a:rPr lang="de-DE" sz="1400" b="1" dirty="0">
                  <a:solidFill>
                    <a:schemeClr val="bg1"/>
                  </a:solidFill>
                </a:rPr>
                <a:t>“: </a:t>
              </a:r>
              <a:r>
                <a:rPr lang="de-DE" sz="1400" b="1" dirty="0" err="1">
                  <a:solidFill>
                    <a:schemeClr val="bg1"/>
                  </a:solidFill>
                </a:rPr>
                <a:t>Agricultura</a:t>
              </a:r>
              <a:r>
                <a:rPr lang="de-DE" sz="1400" b="1" dirty="0">
                  <a:solidFill>
                    <a:schemeClr val="bg1"/>
                  </a:solidFill>
                </a:rPr>
                <a:t> </a:t>
              </a:r>
              <a:r>
                <a:rPr lang="de-DE" sz="1400" b="1" dirty="0" err="1">
                  <a:solidFill>
                    <a:schemeClr val="bg1"/>
                  </a:solidFill>
                </a:rPr>
                <a:t>sostenible</a:t>
              </a:r>
              <a:endParaRPr lang="de-DE" sz="1400" b="1" dirty="0">
                <a:solidFill>
                  <a:schemeClr val="bg1"/>
                </a:solidFill>
              </a:endParaRPr>
            </a:p>
          </p:txBody>
        </p:sp>
      </p:grpSp>
      <p:grpSp>
        <p:nvGrpSpPr>
          <p:cNvPr id="44" name="Gruppieren 43">
            <a:extLst>
              <a:ext uri="{FF2B5EF4-FFF2-40B4-BE49-F238E27FC236}">
                <a16:creationId xmlns:a16="http://schemas.microsoft.com/office/drawing/2014/main" id="{AD300E11-BCA9-40B7-BB8D-AF8AC8089FDA}"/>
              </a:ext>
            </a:extLst>
          </p:cNvPr>
          <p:cNvGrpSpPr/>
          <p:nvPr/>
        </p:nvGrpSpPr>
        <p:grpSpPr>
          <a:xfrm>
            <a:off x="306319" y="1899323"/>
            <a:ext cx="2522483" cy="1020707"/>
            <a:chOff x="307317" y="2075252"/>
            <a:chExt cx="2522483" cy="1020707"/>
          </a:xfrm>
        </p:grpSpPr>
        <p:sp>
          <p:nvSpPr>
            <p:cNvPr id="19" name="Ellipse 18">
              <a:extLst>
                <a:ext uri="{FF2B5EF4-FFF2-40B4-BE49-F238E27FC236}">
                  <a16:creationId xmlns:a16="http://schemas.microsoft.com/office/drawing/2014/main" id="{84C429AD-E27E-4841-9DCD-DD7C867E3AD2}"/>
                </a:ext>
              </a:extLst>
            </p:cNvPr>
            <p:cNvSpPr/>
            <p:nvPr/>
          </p:nvSpPr>
          <p:spPr>
            <a:xfrm>
              <a:off x="307317" y="2075252"/>
              <a:ext cx="2522483" cy="102070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p>
          </p:txBody>
        </p:sp>
        <p:sp>
          <p:nvSpPr>
            <p:cNvPr id="27" name="Textfeld 26">
              <a:extLst>
                <a:ext uri="{FF2B5EF4-FFF2-40B4-BE49-F238E27FC236}">
                  <a16:creationId xmlns:a16="http://schemas.microsoft.com/office/drawing/2014/main" id="{B4FEF75E-284F-4355-9F9B-3D51FA15B179}"/>
                </a:ext>
              </a:extLst>
            </p:cNvPr>
            <p:cNvSpPr txBox="1"/>
            <p:nvPr/>
          </p:nvSpPr>
          <p:spPr>
            <a:xfrm>
              <a:off x="662187" y="2372192"/>
              <a:ext cx="1786454" cy="523220"/>
            </a:xfrm>
            <a:prstGeom prst="rect">
              <a:avLst/>
            </a:prstGeom>
            <a:noFill/>
          </p:spPr>
          <p:txBody>
            <a:bodyPr wrap="square" rtlCol="0">
              <a:spAutoFit/>
            </a:bodyPr>
            <a:lstStyle/>
            <a:p>
              <a:pPr algn="ctr"/>
              <a:r>
                <a:rPr lang="de-DE" sz="1400" b="1" dirty="0" err="1">
                  <a:solidFill>
                    <a:schemeClr val="bg1"/>
                  </a:solidFill>
                </a:rPr>
                <a:t>Contaminación</a:t>
              </a:r>
              <a:r>
                <a:rPr lang="de-DE" sz="1400" b="1" dirty="0">
                  <a:solidFill>
                    <a:schemeClr val="bg1"/>
                  </a:solidFill>
                </a:rPr>
                <a:t> </a:t>
              </a:r>
              <a:r>
                <a:rPr lang="de-DE" sz="1400" b="1" dirty="0" err="1">
                  <a:solidFill>
                    <a:schemeClr val="bg1"/>
                  </a:solidFill>
                </a:rPr>
                <a:t>cero</a:t>
              </a:r>
              <a:endParaRPr lang="de-DE" sz="1400" b="1" dirty="0">
                <a:solidFill>
                  <a:schemeClr val="bg1"/>
                </a:solidFill>
              </a:endParaRPr>
            </a:p>
          </p:txBody>
        </p:sp>
      </p:grpSp>
      <p:grpSp>
        <p:nvGrpSpPr>
          <p:cNvPr id="45" name="Gruppieren 44">
            <a:extLst>
              <a:ext uri="{FF2B5EF4-FFF2-40B4-BE49-F238E27FC236}">
                <a16:creationId xmlns:a16="http://schemas.microsoft.com/office/drawing/2014/main" id="{68DAFA91-22FA-4F1A-945E-BF70940809CE}"/>
              </a:ext>
            </a:extLst>
          </p:cNvPr>
          <p:cNvGrpSpPr/>
          <p:nvPr/>
        </p:nvGrpSpPr>
        <p:grpSpPr>
          <a:xfrm>
            <a:off x="1483788" y="883492"/>
            <a:ext cx="2522483" cy="1020707"/>
            <a:chOff x="1331453" y="904477"/>
            <a:chExt cx="2522483" cy="1020707"/>
          </a:xfrm>
        </p:grpSpPr>
        <p:sp>
          <p:nvSpPr>
            <p:cNvPr id="20" name="Ellipse 19">
              <a:extLst>
                <a:ext uri="{FF2B5EF4-FFF2-40B4-BE49-F238E27FC236}">
                  <a16:creationId xmlns:a16="http://schemas.microsoft.com/office/drawing/2014/main" id="{A7F6B250-F94A-4043-AAEF-11268BFA590D}"/>
                </a:ext>
              </a:extLst>
            </p:cNvPr>
            <p:cNvSpPr/>
            <p:nvPr/>
          </p:nvSpPr>
          <p:spPr>
            <a:xfrm>
              <a:off x="1331453" y="904477"/>
              <a:ext cx="2522483" cy="102070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p>
          </p:txBody>
        </p:sp>
        <p:sp>
          <p:nvSpPr>
            <p:cNvPr id="28" name="Textfeld 27">
              <a:extLst>
                <a:ext uri="{FF2B5EF4-FFF2-40B4-BE49-F238E27FC236}">
                  <a16:creationId xmlns:a16="http://schemas.microsoft.com/office/drawing/2014/main" id="{40B653F7-7EFA-43F1-8B9C-6CEFE7F103ED}"/>
                </a:ext>
              </a:extLst>
            </p:cNvPr>
            <p:cNvSpPr txBox="1"/>
            <p:nvPr/>
          </p:nvSpPr>
          <p:spPr>
            <a:xfrm>
              <a:off x="1620913" y="1052459"/>
              <a:ext cx="1888869" cy="738664"/>
            </a:xfrm>
            <a:prstGeom prst="rect">
              <a:avLst/>
            </a:prstGeom>
            <a:noFill/>
          </p:spPr>
          <p:txBody>
            <a:bodyPr wrap="square" rtlCol="0">
              <a:spAutoFit/>
            </a:bodyPr>
            <a:lstStyle/>
            <a:p>
              <a:pPr algn="ctr"/>
              <a:r>
                <a:rPr lang="de-DE" sz="1400" b="1" dirty="0" err="1">
                  <a:solidFill>
                    <a:schemeClr val="bg1"/>
                  </a:solidFill>
                </a:rPr>
                <a:t>Preservación</a:t>
              </a:r>
              <a:r>
                <a:rPr lang="de-DE" sz="1400" b="1" dirty="0">
                  <a:solidFill>
                    <a:schemeClr val="bg1"/>
                  </a:solidFill>
                </a:rPr>
                <a:t> de los </a:t>
              </a:r>
              <a:r>
                <a:rPr lang="de-DE" sz="1400" b="1" dirty="0" err="1">
                  <a:solidFill>
                    <a:schemeClr val="bg1"/>
                  </a:solidFill>
                </a:rPr>
                <a:t>ecosistemas</a:t>
              </a:r>
              <a:r>
                <a:rPr lang="de-DE" sz="1400" b="1" dirty="0">
                  <a:solidFill>
                    <a:schemeClr val="bg1"/>
                  </a:solidFill>
                </a:rPr>
                <a:t> y de la </a:t>
              </a:r>
              <a:r>
                <a:rPr lang="de-DE" sz="1400" b="1" dirty="0" err="1">
                  <a:solidFill>
                    <a:schemeClr val="bg1"/>
                  </a:solidFill>
                </a:rPr>
                <a:t>biodiversidad</a:t>
              </a:r>
              <a:endParaRPr lang="de-DE" sz="1400" b="1" dirty="0">
                <a:solidFill>
                  <a:schemeClr val="bg1"/>
                </a:solidFill>
              </a:endParaRPr>
            </a:p>
          </p:txBody>
        </p:sp>
      </p:grpSp>
      <p:sp>
        <p:nvSpPr>
          <p:cNvPr id="36" name="Textfeld 35">
            <a:extLst>
              <a:ext uri="{FF2B5EF4-FFF2-40B4-BE49-F238E27FC236}">
                <a16:creationId xmlns:a16="http://schemas.microsoft.com/office/drawing/2014/main" id="{82E09958-0228-4EC1-B2D1-F3EB65D724FC}"/>
              </a:ext>
            </a:extLst>
          </p:cNvPr>
          <p:cNvSpPr txBox="1"/>
          <p:nvPr/>
        </p:nvSpPr>
        <p:spPr>
          <a:xfrm>
            <a:off x="696974" y="4541619"/>
            <a:ext cx="2715051" cy="307776"/>
          </a:xfrm>
          <a:prstGeom prst="rect">
            <a:avLst/>
          </a:prstGeom>
          <a:noFill/>
          <a:ln w="22225">
            <a:solidFill>
              <a:schemeClr val="accent2">
                <a:lumMod val="75000"/>
              </a:schemeClr>
            </a:solidFill>
          </a:ln>
        </p:spPr>
        <p:txBody>
          <a:bodyPr wrap="square" rtlCol="0">
            <a:spAutoFit/>
          </a:bodyPr>
          <a:lstStyle/>
          <a:p>
            <a:pPr algn="l"/>
            <a:r>
              <a:rPr lang="de-DE" sz="1400" b="1" dirty="0" err="1"/>
              <a:t>Financiación</a:t>
            </a:r>
            <a:r>
              <a:rPr lang="de-DE" sz="1400" b="1" dirty="0"/>
              <a:t> de la </a:t>
            </a:r>
            <a:r>
              <a:rPr lang="de-DE" sz="1400" b="1" dirty="0" err="1"/>
              <a:t>transición</a:t>
            </a:r>
            <a:endParaRPr lang="de-DE" sz="1400" b="1" dirty="0"/>
          </a:p>
        </p:txBody>
      </p:sp>
      <p:sp>
        <p:nvSpPr>
          <p:cNvPr id="37" name="Textfeld 36">
            <a:extLst>
              <a:ext uri="{FF2B5EF4-FFF2-40B4-BE49-F238E27FC236}">
                <a16:creationId xmlns:a16="http://schemas.microsoft.com/office/drawing/2014/main" id="{1266292A-4FB4-4C67-8955-767126388838}"/>
              </a:ext>
            </a:extLst>
          </p:cNvPr>
          <p:cNvSpPr txBox="1"/>
          <p:nvPr/>
        </p:nvSpPr>
        <p:spPr>
          <a:xfrm>
            <a:off x="6263178" y="4541619"/>
            <a:ext cx="1605494" cy="307777"/>
          </a:xfrm>
          <a:prstGeom prst="rect">
            <a:avLst/>
          </a:prstGeom>
          <a:noFill/>
          <a:ln w="25400">
            <a:solidFill>
              <a:schemeClr val="accent2">
                <a:lumMod val="75000"/>
              </a:schemeClr>
            </a:solidFill>
          </a:ln>
        </p:spPr>
        <p:txBody>
          <a:bodyPr wrap="square" rtlCol="0">
            <a:spAutoFit/>
          </a:bodyPr>
          <a:lstStyle/>
          <a:p>
            <a:pPr algn="l"/>
            <a:r>
              <a:rPr lang="de-DE" sz="1400" b="1" dirty="0" err="1"/>
              <a:t>Transición</a:t>
            </a:r>
            <a:r>
              <a:rPr lang="de-DE" sz="1400" b="1" dirty="0"/>
              <a:t> </a:t>
            </a:r>
            <a:r>
              <a:rPr lang="de-DE" sz="1400" b="1" dirty="0" err="1"/>
              <a:t>Justa</a:t>
            </a:r>
            <a:endParaRPr lang="de-DE" sz="1400" b="1" dirty="0"/>
          </a:p>
        </p:txBody>
      </p:sp>
    </p:spTree>
    <p:extLst>
      <p:ext uri="{BB962C8B-B14F-4D97-AF65-F5344CB8AC3E}">
        <p14:creationId xmlns:p14="http://schemas.microsoft.com/office/powerpoint/2010/main" val="19421263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ppt_x"/>
                                          </p:val>
                                        </p:tav>
                                        <p:tav tm="100000">
                                          <p:val>
                                            <p:strVal val="#ppt_x"/>
                                          </p:val>
                                        </p:tav>
                                      </p:tavLst>
                                    </p:anim>
                                    <p:anim calcmode="lin" valueType="num">
                                      <p:cBhvr additive="base">
                                        <p:cTn id="40" dur="500" fill="hold"/>
                                        <p:tgtEl>
                                          <p:spTgt spid="3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ppt_x"/>
                                          </p:val>
                                        </p:tav>
                                        <p:tav tm="100000">
                                          <p:val>
                                            <p:strVal val="#ppt_x"/>
                                          </p:val>
                                        </p:tav>
                                      </p:tavLst>
                                    </p:anim>
                                    <p:anim calcmode="lin" valueType="num">
                                      <p:cBhvr additive="base">
                                        <p:cTn id="4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25829F3-1285-4418-93D0-896E800BCD16}"/>
              </a:ext>
            </a:extLst>
          </p:cNvPr>
          <p:cNvPicPr>
            <a:picLocks noChangeAspect="1"/>
          </p:cNvPicPr>
          <p:nvPr/>
        </p:nvPicPr>
        <p:blipFill>
          <a:blip r:embed="rId3"/>
          <a:stretch>
            <a:fillRect/>
          </a:stretch>
        </p:blipFill>
        <p:spPr>
          <a:xfrm>
            <a:off x="1371435" y="168151"/>
            <a:ext cx="6401129" cy="4807197"/>
          </a:xfrm>
          <a:prstGeom prst="rect">
            <a:avLst/>
          </a:prstGeom>
        </p:spPr>
      </p:pic>
      <p:sp>
        <p:nvSpPr>
          <p:cNvPr id="8" name="Datumsplatzhalter 7">
            <a:extLst>
              <a:ext uri="{FF2B5EF4-FFF2-40B4-BE49-F238E27FC236}">
                <a16:creationId xmlns:a16="http://schemas.microsoft.com/office/drawing/2014/main" id="{1BDEAAC8-7AF1-4B59-B6C6-7968DEAC9702}"/>
              </a:ext>
            </a:extLst>
          </p:cNvPr>
          <p:cNvSpPr>
            <a:spLocks noGrp="1"/>
          </p:cNvSpPr>
          <p:nvPr>
            <p:ph type="dt" sz="half" idx="10"/>
          </p:nvPr>
        </p:nvSpPr>
        <p:spPr/>
        <p:txBody>
          <a:bodyPr/>
          <a:lstStyle/>
          <a:p>
            <a:r>
              <a:rPr lang="es-ES"/>
              <a:t>14.02.2019</a:t>
            </a:r>
            <a:endParaRPr lang="es-ES" dirty="0"/>
          </a:p>
        </p:txBody>
      </p:sp>
      <p:sp>
        <p:nvSpPr>
          <p:cNvPr id="9" name="Fußzeilenplatzhalter 8">
            <a:extLst>
              <a:ext uri="{FF2B5EF4-FFF2-40B4-BE49-F238E27FC236}">
                <a16:creationId xmlns:a16="http://schemas.microsoft.com/office/drawing/2014/main" id="{1BEF9E05-563A-4A39-9005-D02CBC237040}"/>
              </a:ext>
            </a:extLst>
          </p:cNvPr>
          <p:cNvSpPr>
            <a:spLocks noGrp="1"/>
          </p:cNvSpPr>
          <p:nvPr>
            <p:ph type="ftr" sz="quarter" idx="11"/>
          </p:nvPr>
        </p:nvSpPr>
        <p:spPr/>
        <p:txBody>
          <a:bodyPr/>
          <a:lstStyle/>
          <a:p>
            <a:r>
              <a:rPr lang="es-ES"/>
              <a:t>Título de la presentación</a:t>
            </a:r>
            <a:endParaRPr lang="es-ES" dirty="0"/>
          </a:p>
        </p:txBody>
      </p:sp>
      <p:sp>
        <p:nvSpPr>
          <p:cNvPr id="10" name="Foliennummernplatzhalter 9">
            <a:extLst>
              <a:ext uri="{FF2B5EF4-FFF2-40B4-BE49-F238E27FC236}">
                <a16:creationId xmlns:a16="http://schemas.microsoft.com/office/drawing/2014/main" id="{DFFDD7F2-C7BA-455F-91D2-374A8599BA6F}"/>
              </a:ext>
            </a:extLst>
          </p:cNvPr>
          <p:cNvSpPr>
            <a:spLocks noGrp="1"/>
          </p:cNvSpPr>
          <p:nvPr>
            <p:ph type="sldNum" sz="quarter" idx="12"/>
          </p:nvPr>
        </p:nvSpPr>
        <p:spPr/>
        <p:txBody>
          <a:bodyPr/>
          <a:lstStyle/>
          <a:p>
            <a:r>
              <a:rPr lang="es-ES"/>
              <a:t>Página </a:t>
            </a:r>
            <a:fld id="{3A8B5DB7-81A8-4ED4-916B-6B23CD603687}" type="slidenum">
              <a:rPr lang="es-ES" smtClean="0"/>
              <a:pPr/>
              <a:t>4</a:t>
            </a:fld>
            <a:endParaRPr lang="es-ES" dirty="0"/>
          </a:p>
        </p:txBody>
      </p:sp>
      <p:sp>
        <p:nvSpPr>
          <p:cNvPr id="5" name="Textfeld 4">
            <a:extLst>
              <a:ext uri="{FF2B5EF4-FFF2-40B4-BE49-F238E27FC236}">
                <a16:creationId xmlns:a16="http://schemas.microsoft.com/office/drawing/2014/main" id="{A6AB76D1-9B8C-40DD-8C55-3540210BACF9}"/>
              </a:ext>
            </a:extLst>
          </p:cNvPr>
          <p:cNvSpPr txBox="1"/>
          <p:nvPr/>
        </p:nvSpPr>
        <p:spPr>
          <a:xfrm>
            <a:off x="7675859" y="583324"/>
            <a:ext cx="430887" cy="4227324"/>
          </a:xfrm>
          <a:prstGeom prst="rect">
            <a:avLst/>
          </a:prstGeom>
          <a:noFill/>
        </p:spPr>
        <p:txBody>
          <a:bodyPr vert="vert270" wrap="square" rtlCol="0">
            <a:spAutoFit/>
          </a:bodyPr>
          <a:lstStyle/>
          <a:p>
            <a:r>
              <a:rPr lang="en-US" sz="800" dirty="0"/>
              <a:t>Fuente: European Parliament Research Service, copied from: www.europarl.europa.eu/thinktank/infographics/circulareconomy/public/index.html </a:t>
            </a:r>
            <a:endParaRPr lang="de-DE" sz="800" dirty="0"/>
          </a:p>
        </p:txBody>
      </p:sp>
      <p:sp>
        <p:nvSpPr>
          <p:cNvPr id="2" name="Textfeld 1">
            <a:extLst>
              <a:ext uri="{FF2B5EF4-FFF2-40B4-BE49-F238E27FC236}">
                <a16:creationId xmlns:a16="http://schemas.microsoft.com/office/drawing/2014/main" id="{74082CDC-8DF7-4640-90B5-90BF40429095}"/>
              </a:ext>
            </a:extLst>
          </p:cNvPr>
          <p:cNvSpPr txBox="1"/>
          <p:nvPr/>
        </p:nvSpPr>
        <p:spPr>
          <a:xfrm rot="16200000">
            <a:off x="-1176276" y="2254880"/>
            <a:ext cx="4145687" cy="584775"/>
          </a:xfrm>
          <a:prstGeom prst="rect">
            <a:avLst/>
          </a:prstGeom>
          <a:noFill/>
        </p:spPr>
        <p:txBody>
          <a:bodyPr wrap="none" rtlCol="0">
            <a:spAutoFit/>
          </a:bodyPr>
          <a:lstStyle/>
          <a:p>
            <a:pPr algn="l"/>
            <a:r>
              <a:rPr lang="de-DE" sz="3200" b="1" dirty="0" err="1">
                <a:solidFill>
                  <a:srgbClr val="C00000"/>
                </a:solidFill>
              </a:rPr>
              <a:t>Ciclos</a:t>
            </a:r>
            <a:r>
              <a:rPr lang="de-DE" sz="3200" b="1" dirty="0">
                <a:solidFill>
                  <a:srgbClr val="C00000"/>
                </a:solidFill>
              </a:rPr>
              <a:t> de </a:t>
            </a:r>
            <a:r>
              <a:rPr lang="de-DE" sz="3200" b="1" dirty="0" err="1">
                <a:solidFill>
                  <a:srgbClr val="C00000"/>
                </a:solidFill>
              </a:rPr>
              <a:t>Productos</a:t>
            </a:r>
            <a:endParaRPr lang="de-DE" sz="3200" b="1" dirty="0">
              <a:solidFill>
                <a:srgbClr val="C00000"/>
              </a:solidFill>
            </a:endParaRPr>
          </a:p>
        </p:txBody>
      </p:sp>
    </p:spTree>
    <p:extLst>
      <p:ext uri="{BB962C8B-B14F-4D97-AF65-F5344CB8AC3E}">
        <p14:creationId xmlns:p14="http://schemas.microsoft.com/office/powerpoint/2010/main" val="293686625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a:extLst>
              <a:ext uri="{FF2B5EF4-FFF2-40B4-BE49-F238E27FC236}">
                <a16:creationId xmlns:a16="http://schemas.microsoft.com/office/drawing/2014/main" id="{90B2D1F9-E2CA-4D55-B635-ECBC43F4D92A}"/>
              </a:ext>
            </a:extLst>
          </p:cNvPr>
          <p:cNvSpPr>
            <a:spLocks noGrp="1"/>
          </p:cNvSpPr>
          <p:nvPr>
            <p:ph type="title"/>
          </p:nvPr>
        </p:nvSpPr>
        <p:spPr bwMode="gray">
          <a:xfrm>
            <a:off x="291583" y="359763"/>
            <a:ext cx="8560833" cy="322213"/>
          </a:xfrm>
        </p:spPr>
        <p:txBody>
          <a:bodyPr/>
          <a:lstStyle/>
          <a:p>
            <a:r>
              <a:rPr lang="es-ES" sz="2400" dirty="0">
                <a:solidFill>
                  <a:srgbClr val="C00000"/>
                </a:solidFill>
              </a:rPr>
              <a:t>Nuevo Plan de acción para una economía circular 2020</a:t>
            </a:r>
          </a:p>
        </p:txBody>
      </p:sp>
      <p:sp>
        <p:nvSpPr>
          <p:cNvPr id="8" name="Datumsplatzhalter 7">
            <a:extLst>
              <a:ext uri="{FF2B5EF4-FFF2-40B4-BE49-F238E27FC236}">
                <a16:creationId xmlns:a16="http://schemas.microsoft.com/office/drawing/2014/main" id="{94A11110-5F65-48F9-A28A-56AAF36DA6E3}"/>
              </a:ext>
            </a:extLst>
          </p:cNvPr>
          <p:cNvSpPr>
            <a:spLocks noGrp="1"/>
          </p:cNvSpPr>
          <p:nvPr>
            <p:ph type="dt" sz="half" idx="15"/>
          </p:nvPr>
        </p:nvSpPr>
        <p:spPr/>
        <p:txBody>
          <a:bodyPr/>
          <a:lstStyle/>
          <a:p>
            <a:r>
              <a:rPr lang="es-ES"/>
              <a:t>14.02.2019</a:t>
            </a:r>
            <a:endParaRPr lang="es-ES" dirty="0"/>
          </a:p>
        </p:txBody>
      </p:sp>
      <p:sp>
        <p:nvSpPr>
          <p:cNvPr id="9" name="Fußzeilenplatzhalter 8">
            <a:extLst>
              <a:ext uri="{FF2B5EF4-FFF2-40B4-BE49-F238E27FC236}">
                <a16:creationId xmlns:a16="http://schemas.microsoft.com/office/drawing/2014/main" id="{02575CE0-4D2B-4A81-BD90-15B8EFC8959A}"/>
              </a:ext>
            </a:extLst>
          </p:cNvPr>
          <p:cNvSpPr>
            <a:spLocks noGrp="1"/>
          </p:cNvSpPr>
          <p:nvPr>
            <p:ph type="ftr" sz="quarter" idx="16"/>
          </p:nvPr>
        </p:nvSpPr>
        <p:spPr/>
        <p:txBody>
          <a:bodyPr/>
          <a:lstStyle/>
          <a:p>
            <a:r>
              <a:rPr lang="es-ES"/>
              <a:t>Título de la presentación</a:t>
            </a:r>
            <a:endParaRPr lang="es-ES" dirty="0"/>
          </a:p>
        </p:txBody>
      </p:sp>
      <p:sp>
        <p:nvSpPr>
          <p:cNvPr id="10" name="Foliennummernplatzhalter 9">
            <a:extLst>
              <a:ext uri="{FF2B5EF4-FFF2-40B4-BE49-F238E27FC236}">
                <a16:creationId xmlns:a16="http://schemas.microsoft.com/office/drawing/2014/main" id="{7320AEC8-CAD0-4888-8531-786D47ABF004}"/>
              </a:ext>
            </a:extLst>
          </p:cNvPr>
          <p:cNvSpPr>
            <a:spLocks noGrp="1"/>
          </p:cNvSpPr>
          <p:nvPr>
            <p:ph type="sldNum" sz="quarter" idx="17"/>
          </p:nvPr>
        </p:nvSpPr>
        <p:spPr/>
        <p:txBody>
          <a:bodyPr/>
          <a:lstStyle/>
          <a:p>
            <a:r>
              <a:rPr lang="es-ES"/>
              <a:t>Página </a:t>
            </a:r>
            <a:fld id="{3A8B5DB7-81A8-4ED4-916B-6B23CD603687}" type="slidenum">
              <a:rPr lang="es-ES" smtClean="0"/>
              <a:pPr/>
              <a:t>5</a:t>
            </a:fld>
            <a:endParaRPr lang="es-ES" dirty="0"/>
          </a:p>
        </p:txBody>
      </p:sp>
      <p:pic>
        <p:nvPicPr>
          <p:cNvPr id="4" name="Grafik 3">
            <a:extLst>
              <a:ext uri="{FF2B5EF4-FFF2-40B4-BE49-F238E27FC236}">
                <a16:creationId xmlns:a16="http://schemas.microsoft.com/office/drawing/2014/main" id="{67970EB2-08A4-49AC-8592-A08688C123B4}"/>
              </a:ext>
            </a:extLst>
          </p:cNvPr>
          <p:cNvPicPr>
            <a:picLocks noChangeAspect="1"/>
          </p:cNvPicPr>
          <p:nvPr/>
        </p:nvPicPr>
        <p:blipFill>
          <a:blip r:embed="rId3"/>
          <a:stretch>
            <a:fillRect/>
          </a:stretch>
        </p:blipFill>
        <p:spPr>
          <a:xfrm>
            <a:off x="5253440" y="836051"/>
            <a:ext cx="3370297" cy="2527723"/>
          </a:xfrm>
          <a:prstGeom prst="rect">
            <a:avLst/>
          </a:prstGeom>
        </p:spPr>
      </p:pic>
      <p:sp>
        <p:nvSpPr>
          <p:cNvPr id="15" name="Textplatzhalter 14">
            <a:extLst>
              <a:ext uri="{FF2B5EF4-FFF2-40B4-BE49-F238E27FC236}">
                <a16:creationId xmlns:a16="http://schemas.microsoft.com/office/drawing/2014/main" id="{A8FB38EC-D664-45D6-BF98-B60F3AA0CADF}"/>
              </a:ext>
            </a:extLst>
          </p:cNvPr>
          <p:cNvSpPr>
            <a:spLocks noGrp="1"/>
          </p:cNvSpPr>
          <p:nvPr>
            <p:ph type="body" sz="quarter" idx="13"/>
          </p:nvPr>
        </p:nvSpPr>
        <p:spPr bwMode="gray">
          <a:xfrm>
            <a:off x="156923" y="1646603"/>
            <a:ext cx="5415202" cy="1563096"/>
          </a:xfrm>
        </p:spPr>
        <p:txBody>
          <a:bodyPr/>
          <a:lstStyle/>
          <a:p>
            <a:pPr marL="171450" indent="-171450">
              <a:spcAft>
                <a:spcPts val="1800"/>
              </a:spcAft>
              <a:buFont typeface="Wingdings" panose="05000000000000000000" pitchFamily="2" charset="2"/>
              <a:buChar char="Ø"/>
            </a:pPr>
            <a:r>
              <a:rPr lang="es-ES" sz="1800" dirty="0"/>
              <a:t>Empoderar a consumidores y compradores del sector público</a:t>
            </a:r>
          </a:p>
          <a:p>
            <a:pPr marL="171450" indent="-171450">
              <a:lnSpc>
                <a:spcPct val="100000"/>
              </a:lnSpc>
              <a:spcBef>
                <a:spcPts val="0"/>
              </a:spcBef>
              <a:buFont typeface="Wingdings" panose="05000000000000000000" pitchFamily="2" charset="2"/>
              <a:buChar char="Ø"/>
            </a:pPr>
            <a:r>
              <a:rPr lang="es-ES" sz="1800" dirty="0"/>
              <a:t>Enfocarse en cadenas de valor claves:</a:t>
            </a:r>
          </a:p>
          <a:p>
            <a:pPr lvl="4">
              <a:lnSpc>
                <a:spcPct val="100000"/>
              </a:lnSpc>
              <a:spcBef>
                <a:spcPts val="0"/>
              </a:spcBef>
            </a:pPr>
            <a:r>
              <a:rPr lang="es-ES" sz="1950" dirty="0"/>
              <a:t>Electrónicos y TIC</a:t>
            </a:r>
          </a:p>
          <a:p>
            <a:pPr lvl="4">
              <a:lnSpc>
                <a:spcPct val="100000"/>
              </a:lnSpc>
              <a:spcBef>
                <a:spcPts val="0"/>
              </a:spcBef>
            </a:pPr>
            <a:r>
              <a:rPr lang="es-ES" sz="1950" dirty="0"/>
              <a:t>Baterías y vehículos</a:t>
            </a:r>
          </a:p>
          <a:p>
            <a:pPr lvl="4">
              <a:lnSpc>
                <a:spcPct val="100000"/>
              </a:lnSpc>
              <a:spcBef>
                <a:spcPts val="0"/>
              </a:spcBef>
            </a:pPr>
            <a:r>
              <a:rPr lang="es-ES" sz="1950" dirty="0"/>
              <a:t>Envases y embalajes</a:t>
            </a:r>
          </a:p>
          <a:p>
            <a:pPr lvl="4">
              <a:lnSpc>
                <a:spcPct val="100000"/>
              </a:lnSpc>
              <a:spcBef>
                <a:spcPts val="0"/>
              </a:spcBef>
            </a:pPr>
            <a:r>
              <a:rPr lang="es-ES" sz="1950" dirty="0"/>
              <a:t>Plásticos</a:t>
            </a:r>
          </a:p>
          <a:p>
            <a:pPr lvl="4">
              <a:lnSpc>
                <a:spcPct val="100000"/>
              </a:lnSpc>
              <a:spcBef>
                <a:spcPts val="0"/>
              </a:spcBef>
            </a:pPr>
            <a:r>
              <a:rPr lang="es-ES" sz="1950" dirty="0"/>
              <a:t>Productos textiles</a:t>
            </a:r>
          </a:p>
          <a:p>
            <a:pPr lvl="4">
              <a:lnSpc>
                <a:spcPct val="100000"/>
              </a:lnSpc>
              <a:spcBef>
                <a:spcPts val="0"/>
              </a:spcBef>
            </a:pPr>
            <a:r>
              <a:rPr lang="es-ES" sz="1950" dirty="0"/>
              <a:t>Construcción y edificios</a:t>
            </a:r>
          </a:p>
          <a:p>
            <a:pPr lvl="4">
              <a:lnSpc>
                <a:spcPct val="100000"/>
              </a:lnSpc>
              <a:spcBef>
                <a:spcPts val="0"/>
              </a:spcBef>
            </a:pPr>
            <a:r>
              <a:rPr lang="es-ES" sz="1950" dirty="0"/>
              <a:t>Alimentos, agua y nutrientes</a:t>
            </a:r>
            <a:endParaRPr lang="es-ES" dirty="0"/>
          </a:p>
          <a:p>
            <a:endParaRPr lang="es-ES" dirty="0"/>
          </a:p>
        </p:txBody>
      </p:sp>
      <p:sp>
        <p:nvSpPr>
          <p:cNvPr id="2" name="Textfeld 1">
            <a:extLst>
              <a:ext uri="{FF2B5EF4-FFF2-40B4-BE49-F238E27FC236}">
                <a16:creationId xmlns:a16="http://schemas.microsoft.com/office/drawing/2014/main" id="{D5739CD1-4DE2-40CF-9F57-76058B21731F}"/>
              </a:ext>
            </a:extLst>
          </p:cNvPr>
          <p:cNvSpPr txBox="1"/>
          <p:nvPr/>
        </p:nvSpPr>
        <p:spPr>
          <a:xfrm>
            <a:off x="46265" y="926800"/>
            <a:ext cx="5207175" cy="775597"/>
          </a:xfrm>
          <a:prstGeom prst="rect">
            <a:avLst/>
          </a:prstGeom>
          <a:noFill/>
        </p:spPr>
        <p:txBody>
          <a:bodyPr wrap="square" rtlCol="0">
            <a:spAutoFit/>
          </a:bodyPr>
          <a:lstStyle/>
          <a:p>
            <a:pPr marL="171450" indent="-171450">
              <a:lnSpc>
                <a:spcPct val="90000"/>
              </a:lnSpc>
              <a:spcBef>
                <a:spcPts val="600"/>
              </a:spcBef>
              <a:buFont typeface="Wingdings" panose="05000000000000000000" pitchFamily="2" charset="2"/>
              <a:buChar char="Ø"/>
            </a:pPr>
            <a:r>
              <a:rPr lang="es-ES" sz="1800" b="1" dirty="0"/>
              <a:t>Un marco para una política de productos sostenibles</a:t>
            </a:r>
          </a:p>
          <a:p>
            <a:pPr marL="171450" indent="-171450" algn="l">
              <a:buFont typeface="Wingdings" panose="05000000000000000000" pitchFamily="2" charset="2"/>
              <a:buChar char="Ø"/>
            </a:pPr>
            <a:endParaRPr lang="de-DE" sz="1200" dirty="0"/>
          </a:p>
        </p:txBody>
      </p:sp>
    </p:spTree>
    <p:extLst>
      <p:ext uri="{BB962C8B-B14F-4D97-AF65-F5344CB8AC3E}">
        <p14:creationId xmlns:p14="http://schemas.microsoft.com/office/powerpoint/2010/main" val="38850814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03B19D8-BE39-41C3-A5C6-36C68912DC1D}"/>
              </a:ext>
            </a:extLst>
          </p:cNvPr>
          <p:cNvPicPr>
            <a:picLocks noChangeAspect="1"/>
          </p:cNvPicPr>
          <p:nvPr/>
        </p:nvPicPr>
        <p:blipFill>
          <a:blip r:embed="rId3"/>
          <a:stretch>
            <a:fillRect/>
          </a:stretch>
        </p:blipFill>
        <p:spPr>
          <a:xfrm>
            <a:off x="1" y="2890798"/>
            <a:ext cx="1599744" cy="2252702"/>
          </a:xfrm>
          <a:prstGeom prst="rect">
            <a:avLst/>
          </a:prstGeom>
        </p:spPr>
      </p:pic>
      <p:sp>
        <p:nvSpPr>
          <p:cNvPr id="14" name="Titel 13">
            <a:extLst>
              <a:ext uri="{FF2B5EF4-FFF2-40B4-BE49-F238E27FC236}">
                <a16:creationId xmlns:a16="http://schemas.microsoft.com/office/drawing/2014/main" id="{90B2D1F9-E2CA-4D55-B635-ECBC43F4D92A}"/>
              </a:ext>
            </a:extLst>
          </p:cNvPr>
          <p:cNvSpPr>
            <a:spLocks noGrp="1"/>
          </p:cNvSpPr>
          <p:nvPr>
            <p:ph type="title"/>
          </p:nvPr>
        </p:nvSpPr>
        <p:spPr bwMode="gray">
          <a:xfrm>
            <a:off x="291583" y="358687"/>
            <a:ext cx="8560833" cy="322213"/>
          </a:xfrm>
        </p:spPr>
        <p:txBody>
          <a:bodyPr/>
          <a:lstStyle/>
          <a:p>
            <a:r>
              <a:rPr lang="es-ES" sz="2400" dirty="0">
                <a:solidFill>
                  <a:srgbClr val="C00000"/>
                </a:solidFill>
              </a:rPr>
              <a:t>Nuevo Plan de acción para una economía circular 2020</a:t>
            </a:r>
          </a:p>
        </p:txBody>
      </p:sp>
      <p:sp>
        <p:nvSpPr>
          <p:cNvPr id="8" name="Datumsplatzhalter 7">
            <a:extLst>
              <a:ext uri="{FF2B5EF4-FFF2-40B4-BE49-F238E27FC236}">
                <a16:creationId xmlns:a16="http://schemas.microsoft.com/office/drawing/2014/main" id="{94A11110-5F65-48F9-A28A-56AAF36DA6E3}"/>
              </a:ext>
            </a:extLst>
          </p:cNvPr>
          <p:cNvSpPr>
            <a:spLocks noGrp="1"/>
          </p:cNvSpPr>
          <p:nvPr>
            <p:ph type="dt" sz="half" idx="15"/>
          </p:nvPr>
        </p:nvSpPr>
        <p:spPr/>
        <p:txBody>
          <a:bodyPr/>
          <a:lstStyle/>
          <a:p>
            <a:r>
              <a:rPr lang="es-ES"/>
              <a:t>14.02.2019</a:t>
            </a:r>
            <a:endParaRPr lang="es-ES" dirty="0"/>
          </a:p>
        </p:txBody>
      </p:sp>
      <p:sp>
        <p:nvSpPr>
          <p:cNvPr id="9" name="Fußzeilenplatzhalter 8">
            <a:extLst>
              <a:ext uri="{FF2B5EF4-FFF2-40B4-BE49-F238E27FC236}">
                <a16:creationId xmlns:a16="http://schemas.microsoft.com/office/drawing/2014/main" id="{02575CE0-4D2B-4A81-BD90-15B8EFC8959A}"/>
              </a:ext>
            </a:extLst>
          </p:cNvPr>
          <p:cNvSpPr>
            <a:spLocks noGrp="1"/>
          </p:cNvSpPr>
          <p:nvPr>
            <p:ph type="ftr" sz="quarter" idx="16"/>
          </p:nvPr>
        </p:nvSpPr>
        <p:spPr/>
        <p:txBody>
          <a:bodyPr/>
          <a:lstStyle/>
          <a:p>
            <a:r>
              <a:rPr lang="es-ES"/>
              <a:t>Título de la presentación</a:t>
            </a:r>
            <a:endParaRPr lang="es-ES" dirty="0"/>
          </a:p>
        </p:txBody>
      </p:sp>
      <p:sp>
        <p:nvSpPr>
          <p:cNvPr id="10" name="Foliennummernplatzhalter 9">
            <a:extLst>
              <a:ext uri="{FF2B5EF4-FFF2-40B4-BE49-F238E27FC236}">
                <a16:creationId xmlns:a16="http://schemas.microsoft.com/office/drawing/2014/main" id="{7320AEC8-CAD0-4888-8531-786D47ABF004}"/>
              </a:ext>
            </a:extLst>
          </p:cNvPr>
          <p:cNvSpPr>
            <a:spLocks noGrp="1"/>
          </p:cNvSpPr>
          <p:nvPr>
            <p:ph type="sldNum" sz="quarter" idx="17"/>
          </p:nvPr>
        </p:nvSpPr>
        <p:spPr/>
        <p:txBody>
          <a:bodyPr/>
          <a:lstStyle/>
          <a:p>
            <a:r>
              <a:rPr lang="es-ES"/>
              <a:t>Página </a:t>
            </a:r>
            <a:fld id="{3A8B5DB7-81A8-4ED4-916B-6B23CD603687}" type="slidenum">
              <a:rPr lang="es-ES" smtClean="0"/>
              <a:pPr/>
              <a:t>6</a:t>
            </a:fld>
            <a:endParaRPr lang="es-ES" dirty="0"/>
          </a:p>
        </p:txBody>
      </p:sp>
      <p:pic>
        <p:nvPicPr>
          <p:cNvPr id="4" name="Grafik 3">
            <a:extLst>
              <a:ext uri="{FF2B5EF4-FFF2-40B4-BE49-F238E27FC236}">
                <a16:creationId xmlns:a16="http://schemas.microsoft.com/office/drawing/2014/main" id="{67970EB2-08A4-49AC-8592-A08688C123B4}"/>
              </a:ext>
            </a:extLst>
          </p:cNvPr>
          <p:cNvPicPr>
            <a:picLocks noChangeAspect="1"/>
          </p:cNvPicPr>
          <p:nvPr/>
        </p:nvPicPr>
        <p:blipFill>
          <a:blip r:embed="rId4"/>
          <a:stretch>
            <a:fillRect/>
          </a:stretch>
        </p:blipFill>
        <p:spPr>
          <a:xfrm>
            <a:off x="6010851" y="870303"/>
            <a:ext cx="2636755" cy="1977567"/>
          </a:xfrm>
          <a:prstGeom prst="rect">
            <a:avLst/>
          </a:prstGeom>
        </p:spPr>
      </p:pic>
      <p:sp>
        <p:nvSpPr>
          <p:cNvPr id="5" name="Textfeld 4">
            <a:extLst>
              <a:ext uri="{FF2B5EF4-FFF2-40B4-BE49-F238E27FC236}">
                <a16:creationId xmlns:a16="http://schemas.microsoft.com/office/drawing/2014/main" id="{AA238804-C51E-4BE3-924F-903DCDB1241E}"/>
              </a:ext>
            </a:extLst>
          </p:cNvPr>
          <p:cNvSpPr txBox="1"/>
          <p:nvPr/>
        </p:nvSpPr>
        <p:spPr>
          <a:xfrm>
            <a:off x="156923" y="1183817"/>
            <a:ext cx="5243783" cy="369332"/>
          </a:xfrm>
          <a:prstGeom prst="rect">
            <a:avLst/>
          </a:prstGeom>
          <a:noFill/>
        </p:spPr>
        <p:txBody>
          <a:bodyPr wrap="square" rtlCol="0">
            <a:spAutoFit/>
          </a:bodyPr>
          <a:lstStyle/>
          <a:p>
            <a:pPr marL="171450" indent="-171450">
              <a:buFont typeface="Wingdings" panose="05000000000000000000" pitchFamily="2" charset="2"/>
              <a:buChar char="Ø"/>
            </a:pPr>
            <a:r>
              <a:rPr lang="es-ES" sz="1800" dirty="0"/>
              <a:t>Reducir generación de residuos</a:t>
            </a:r>
          </a:p>
        </p:txBody>
      </p:sp>
      <p:sp>
        <p:nvSpPr>
          <p:cNvPr id="6" name="Textfeld 5">
            <a:extLst>
              <a:ext uri="{FF2B5EF4-FFF2-40B4-BE49-F238E27FC236}">
                <a16:creationId xmlns:a16="http://schemas.microsoft.com/office/drawing/2014/main" id="{B65C885A-2FCF-4F89-A4DC-B336958C10A4}"/>
              </a:ext>
            </a:extLst>
          </p:cNvPr>
          <p:cNvSpPr txBox="1"/>
          <p:nvPr/>
        </p:nvSpPr>
        <p:spPr>
          <a:xfrm>
            <a:off x="1869640" y="4071820"/>
            <a:ext cx="6388976" cy="553998"/>
          </a:xfrm>
          <a:prstGeom prst="rect">
            <a:avLst/>
          </a:prstGeom>
          <a:noFill/>
        </p:spPr>
        <p:txBody>
          <a:bodyPr wrap="square" rtlCol="0">
            <a:spAutoFit/>
          </a:bodyPr>
          <a:lstStyle/>
          <a:p>
            <a:pPr marL="171450" indent="-171450">
              <a:buFont typeface="Wingdings" panose="05000000000000000000" pitchFamily="2" charset="2"/>
              <a:buChar char="Ø"/>
            </a:pPr>
            <a:r>
              <a:rPr lang="es-ES" altLang="de-DE" sz="1800" dirty="0"/>
              <a:t>Liderazgo mundial</a:t>
            </a:r>
          </a:p>
          <a:p>
            <a:pPr algn="l"/>
            <a:endParaRPr lang="de-DE" sz="1200" dirty="0"/>
          </a:p>
        </p:txBody>
      </p:sp>
      <p:sp>
        <p:nvSpPr>
          <p:cNvPr id="7" name="Textfeld 6">
            <a:extLst>
              <a:ext uri="{FF2B5EF4-FFF2-40B4-BE49-F238E27FC236}">
                <a16:creationId xmlns:a16="http://schemas.microsoft.com/office/drawing/2014/main" id="{064AC002-19F7-4090-A9C1-D98C4DEDCCAC}"/>
              </a:ext>
            </a:extLst>
          </p:cNvPr>
          <p:cNvSpPr txBox="1"/>
          <p:nvPr/>
        </p:nvSpPr>
        <p:spPr>
          <a:xfrm>
            <a:off x="883661" y="1641817"/>
            <a:ext cx="3020173" cy="1292662"/>
          </a:xfrm>
          <a:prstGeom prst="rect">
            <a:avLst/>
          </a:prstGeom>
          <a:noFill/>
        </p:spPr>
        <p:txBody>
          <a:bodyPr wrap="square" rtlCol="0">
            <a:spAutoFit/>
          </a:bodyPr>
          <a:lstStyle/>
          <a:p>
            <a:endParaRPr lang="es-ES" sz="1200" dirty="0"/>
          </a:p>
          <a:p>
            <a:pPr marL="171450" indent="-171450">
              <a:buFont typeface="Wingdings" panose="05000000000000000000" pitchFamily="2" charset="2"/>
              <a:buChar char="Ø"/>
            </a:pPr>
            <a:r>
              <a:rPr lang="es-ES" sz="1800" dirty="0"/>
              <a:t>Circularidad al servicio de ciudadanos, regiones y ciudades</a:t>
            </a:r>
          </a:p>
          <a:p>
            <a:pPr algn="l"/>
            <a:endParaRPr lang="de-DE" sz="1200" dirty="0"/>
          </a:p>
        </p:txBody>
      </p:sp>
      <p:grpSp>
        <p:nvGrpSpPr>
          <p:cNvPr id="18" name="Gruppieren 17">
            <a:extLst>
              <a:ext uri="{FF2B5EF4-FFF2-40B4-BE49-F238E27FC236}">
                <a16:creationId xmlns:a16="http://schemas.microsoft.com/office/drawing/2014/main" id="{E6129FF6-4707-4D77-9596-DD0603C13B44}"/>
              </a:ext>
            </a:extLst>
          </p:cNvPr>
          <p:cNvGrpSpPr/>
          <p:nvPr/>
        </p:nvGrpSpPr>
        <p:grpSpPr>
          <a:xfrm>
            <a:off x="2956565" y="2571750"/>
            <a:ext cx="2136714" cy="1199505"/>
            <a:chOff x="4230967" y="2727769"/>
            <a:chExt cx="2091005" cy="1360301"/>
          </a:xfrm>
        </p:grpSpPr>
        <p:sp>
          <p:nvSpPr>
            <p:cNvPr id="11" name="Rechteck 10">
              <a:extLst>
                <a:ext uri="{FF2B5EF4-FFF2-40B4-BE49-F238E27FC236}">
                  <a16:creationId xmlns:a16="http://schemas.microsoft.com/office/drawing/2014/main" id="{871BA4E8-7FB4-4E4D-AF60-91CB8774337C}"/>
                </a:ext>
              </a:extLst>
            </p:cNvPr>
            <p:cNvSpPr/>
            <p:nvPr/>
          </p:nvSpPr>
          <p:spPr>
            <a:xfrm>
              <a:off x="4230967" y="2727769"/>
              <a:ext cx="2091005" cy="122182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p>
          </p:txBody>
        </p:sp>
        <p:sp>
          <p:nvSpPr>
            <p:cNvPr id="12" name="Textfeld 11">
              <a:extLst>
                <a:ext uri="{FF2B5EF4-FFF2-40B4-BE49-F238E27FC236}">
                  <a16:creationId xmlns:a16="http://schemas.microsoft.com/office/drawing/2014/main" id="{53351450-4229-4BF1-ADC0-8D88AB6B2A23}"/>
                </a:ext>
              </a:extLst>
            </p:cNvPr>
            <p:cNvSpPr txBox="1"/>
            <p:nvPr/>
          </p:nvSpPr>
          <p:spPr>
            <a:xfrm>
              <a:off x="4361943" y="2761738"/>
              <a:ext cx="1703330" cy="1326332"/>
            </a:xfrm>
            <a:prstGeom prst="rect">
              <a:avLst/>
            </a:prstGeom>
            <a:noFill/>
          </p:spPr>
          <p:txBody>
            <a:bodyPr wrap="square" rtlCol="0">
              <a:spAutoFit/>
            </a:bodyPr>
            <a:lstStyle/>
            <a:p>
              <a:pPr algn="ctr"/>
              <a:r>
                <a:rPr lang="de-DE" sz="1400" b="1" dirty="0">
                  <a:solidFill>
                    <a:schemeClr val="bg1"/>
                  </a:solidFill>
                </a:rPr>
                <a:t>4 </a:t>
              </a:r>
              <a:r>
                <a:rPr lang="de-DE" sz="1400" b="1" dirty="0" err="1">
                  <a:solidFill>
                    <a:schemeClr val="bg1"/>
                  </a:solidFill>
                </a:rPr>
                <a:t>milliones</a:t>
              </a:r>
              <a:r>
                <a:rPr lang="de-DE" sz="1400" b="1" dirty="0">
                  <a:solidFill>
                    <a:schemeClr val="bg1"/>
                  </a:solidFill>
                </a:rPr>
                <a:t> de </a:t>
              </a:r>
              <a:r>
                <a:rPr lang="de-DE" sz="1400" b="1" dirty="0" err="1">
                  <a:solidFill>
                    <a:schemeClr val="bg1"/>
                  </a:solidFill>
                </a:rPr>
                <a:t>empleos</a:t>
              </a:r>
              <a:r>
                <a:rPr lang="de-DE" sz="1400" b="1" dirty="0">
                  <a:solidFill>
                    <a:schemeClr val="bg1"/>
                  </a:solidFill>
                </a:rPr>
                <a:t> en la UE </a:t>
              </a:r>
              <a:r>
                <a:rPr lang="de-DE" sz="1400" b="1" dirty="0" err="1">
                  <a:solidFill>
                    <a:schemeClr val="bg1"/>
                  </a:solidFill>
                </a:rPr>
                <a:t>vinculados</a:t>
              </a:r>
              <a:r>
                <a:rPr lang="de-DE" sz="1400" b="1" dirty="0">
                  <a:solidFill>
                    <a:schemeClr val="bg1"/>
                  </a:solidFill>
                </a:rPr>
                <a:t> a la </a:t>
              </a:r>
              <a:r>
                <a:rPr lang="de-DE" sz="1400" b="1" dirty="0" err="1">
                  <a:solidFill>
                    <a:schemeClr val="bg1"/>
                  </a:solidFill>
                </a:rPr>
                <a:t>economía</a:t>
              </a:r>
              <a:r>
                <a:rPr lang="de-DE" sz="1400" b="1" dirty="0">
                  <a:solidFill>
                    <a:schemeClr val="bg1"/>
                  </a:solidFill>
                </a:rPr>
                <a:t> </a:t>
              </a:r>
              <a:r>
                <a:rPr lang="de-DE" sz="1400" b="1" dirty="0" err="1">
                  <a:solidFill>
                    <a:schemeClr val="bg1"/>
                  </a:solidFill>
                </a:rPr>
                <a:t>circular</a:t>
              </a:r>
              <a:endParaRPr lang="de-DE" sz="1400" b="1" dirty="0">
                <a:solidFill>
                  <a:schemeClr val="bg1"/>
                </a:solidFill>
              </a:endParaRPr>
            </a:p>
          </p:txBody>
        </p:sp>
      </p:grpSp>
    </p:spTree>
    <p:extLst>
      <p:ext uri="{BB962C8B-B14F-4D97-AF65-F5344CB8AC3E}">
        <p14:creationId xmlns:p14="http://schemas.microsoft.com/office/powerpoint/2010/main" val="16309841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A8FB38EC-D664-45D6-BF98-B60F3AA0CADF}"/>
              </a:ext>
            </a:extLst>
          </p:cNvPr>
          <p:cNvSpPr>
            <a:spLocks noGrp="1"/>
          </p:cNvSpPr>
          <p:nvPr>
            <p:ph type="body" sz="quarter" idx="13"/>
          </p:nvPr>
        </p:nvSpPr>
        <p:spPr bwMode="gray">
          <a:xfrm>
            <a:off x="220395" y="1668583"/>
            <a:ext cx="6850195" cy="2434892"/>
          </a:xfrm>
        </p:spPr>
        <p:txBody>
          <a:bodyPr/>
          <a:lstStyle/>
          <a:p>
            <a:pPr marL="171450" indent="-171450">
              <a:lnSpc>
                <a:spcPct val="100000"/>
              </a:lnSpc>
              <a:spcBef>
                <a:spcPts val="200"/>
              </a:spcBef>
              <a:buFont typeface="Wingdings" panose="05000000000000000000" pitchFamily="2" charset="2"/>
              <a:buChar char="Ø"/>
            </a:pPr>
            <a:r>
              <a:rPr lang="es-ES" sz="1800" dirty="0"/>
              <a:t>Mejorar la</a:t>
            </a:r>
          </a:p>
          <a:p>
            <a:pPr lvl="3">
              <a:lnSpc>
                <a:spcPct val="100000"/>
              </a:lnSpc>
              <a:spcBef>
                <a:spcPts val="200"/>
              </a:spcBef>
            </a:pPr>
            <a:r>
              <a:rPr lang="es-ES" sz="1950" dirty="0"/>
              <a:t>durabilidad</a:t>
            </a:r>
          </a:p>
          <a:p>
            <a:pPr lvl="3">
              <a:lnSpc>
                <a:spcPct val="100000"/>
              </a:lnSpc>
              <a:spcBef>
                <a:spcPts val="200"/>
              </a:spcBef>
            </a:pPr>
            <a:r>
              <a:rPr lang="es-ES" sz="1950" dirty="0"/>
              <a:t>reutilización</a:t>
            </a:r>
          </a:p>
          <a:p>
            <a:pPr lvl="3">
              <a:lnSpc>
                <a:spcPct val="100000"/>
              </a:lnSpc>
              <a:spcBef>
                <a:spcPts val="200"/>
              </a:spcBef>
            </a:pPr>
            <a:r>
              <a:rPr lang="es-ES" sz="1950" dirty="0"/>
              <a:t>capacidad de actualización y de reparación</a:t>
            </a:r>
          </a:p>
          <a:p>
            <a:pPr marL="185738" lvl="2" indent="0">
              <a:lnSpc>
                <a:spcPct val="100000"/>
              </a:lnSpc>
              <a:spcBef>
                <a:spcPts val="200"/>
              </a:spcBef>
              <a:buNone/>
            </a:pPr>
            <a:r>
              <a:rPr lang="es-ES" sz="1700" dirty="0"/>
              <a:t>del producto, </a:t>
            </a:r>
            <a:r>
              <a:rPr lang="es-ES" sz="1800" dirty="0"/>
              <a:t>y cuidar la presencia de sustancias químicas peligrosas</a:t>
            </a:r>
          </a:p>
          <a:p>
            <a:pPr marL="171450" indent="-171450">
              <a:lnSpc>
                <a:spcPct val="100000"/>
              </a:lnSpc>
              <a:buFont typeface="Wingdings" panose="05000000000000000000" pitchFamily="2" charset="2"/>
              <a:buChar char="Ø"/>
            </a:pPr>
            <a:r>
              <a:rPr lang="de-DE" sz="1800" dirty="0" err="1"/>
              <a:t>Incrementar</a:t>
            </a:r>
            <a:r>
              <a:rPr lang="de-DE" sz="1800" dirty="0"/>
              <a:t> </a:t>
            </a:r>
            <a:r>
              <a:rPr lang="de-DE" sz="1800" dirty="0" err="1"/>
              <a:t>el</a:t>
            </a:r>
            <a:r>
              <a:rPr lang="de-DE" sz="1800" dirty="0"/>
              <a:t> </a:t>
            </a:r>
            <a:r>
              <a:rPr lang="de-DE" sz="1800" dirty="0" err="1"/>
              <a:t>contenido</a:t>
            </a:r>
            <a:r>
              <a:rPr lang="de-DE" sz="1800" dirty="0"/>
              <a:t> </a:t>
            </a:r>
            <a:r>
              <a:rPr lang="de-DE" sz="1800" dirty="0" err="1"/>
              <a:t>reciclado</a:t>
            </a:r>
            <a:endParaRPr lang="es-ES" sz="1800" dirty="0"/>
          </a:p>
          <a:p>
            <a:endParaRPr lang="es-ES" dirty="0"/>
          </a:p>
        </p:txBody>
      </p:sp>
      <p:sp>
        <p:nvSpPr>
          <p:cNvPr id="14" name="Titel 13">
            <a:extLst>
              <a:ext uri="{FF2B5EF4-FFF2-40B4-BE49-F238E27FC236}">
                <a16:creationId xmlns:a16="http://schemas.microsoft.com/office/drawing/2014/main" id="{90B2D1F9-E2CA-4D55-B635-ECBC43F4D92A}"/>
              </a:ext>
            </a:extLst>
          </p:cNvPr>
          <p:cNvSpPr>
            <a:spLocks noGrp="1"/>
          </p:cNvSpPr>
          <p:nvPr>
            <p:ph type="title"/>
          </p:nvPr>
        </p:nvSpPr>
        <p:spPr bwMode="gray">
          <a:xfrm>
            <a:off x="220395" y="675773"/>
            <a:ext cx="8106483" cy="329179"/>
          </a:xfrm>
        </p:spPr>
        <p:txBody>
          <a:bodyPr/>
          <a:lstStyle/>
          <a:p>
            <a:r>
              <a:rPr lang="es-ES" sz="2400" dirty="0">
                <a:solidFill>
                  <a:srgbClr val="C00000"/>
                </a:solidFill>
              </a:rPr>
              <a:t>Hacer que los productos sostenibles sean la norma en la Unión Europea</a:t>
            </a:r>
          </a:p>
        </p:txBody>
      </p:sp>
      <p:sp>
        <p:nvSpPr>
          <p:cNvPr id="8" name="Datumsplatzhalter 7">
            <a:extLst>
              <a:ext uri="{FF2B5EF4-FFF2-40B4-BE49-F238E27FC236}">
                <a16:creationId xmlns:a16="http://schemas.microsoft.com/office/drawing/2014/main" id="{94A11110-5F65-48F9-A28A-56AAF36DA6E3}"/>
              </a:ext>
            </a:extLst>
          </p:cNvPr>
          <p:cNvSpPr>
            <a:spLocks noGrp="1"/>
          </p:cNvSpPr>
          <p:nvPr>
            <p:ph type="dt" sz="half" idx="15"/>
          </p:nvPr>
        </p:nvSpPr>
        <p:spPr/>
        <p:txBody>
          <a:bodyPr/>
          <a:lstStyle/>
          <a:p>
            <a:r>
              <a:rPr lang="es-ES"/>
              <a:t>14.02.2019</a:t>
            </a:r>
            <a:endParaRPr lang="es-ES" dirty="0"/>
          </a:p>
        </p:txBody>
      </p:sp>
      <p:sp>
        <p:nvSpPr>
          <p:cNvPr id="9" name="Fußzeilenplatzhalter 8">
            <a:extLst>
              <a:ext uri="{FF2B5EF4-FFF2-40B4-BE49-F238E27FC236}">
                <a16:creationId xmlns:a16="http://schemas.microsoft.com/office/drawing/2014/main" id="{02575CE0-4D2B-4A81-BD90-15B8EFC8959A}"/>
              </a:ext>
            </a:extLst>
          </p:cNvPr>
          <p:cNvSpPr>
            <a:spLocks noGrp="1"/>
          </p:cNvSpPr>
          <p:nvPr>
            <p:ph type="ftr" sz="quarter" idx="16"/>
          </p:nvPr>
        </p:nvSpPr>
        <p:spPr/>
        <p:txBody>
          <a:bodyPr/>
          <a:lstStyle/>
          <a:p>
            <a:r>
              <a:rPr lang="es-ES" dirty="0"/>
              <a:t>Título de la presentación</a:t>
            </a:r>
          </a:p>
        </p:txBody>
      </p:sp>
      <p:sp>
        <p:nvSpPr>
          <p:cNvPr id="10" name="Foliennummernplatzhalter 9">
            <a:extLst>
              <a:ext uri="{FF2B5EF4-FFF2-40B4-BE49-F238E27FC236}">
                <a16:creationId xmlns:a16="http://schemas.microsoft.com/office/drawing/2014/main" id="{7320AEC8-CAD0-4888-8531-786D47ABF004}"/>
              </a:ext>
            </a:extLst>
          </p:cNvPr>
          <p:cNvSpPr>
            <a:spLocks noGrp="1"/>
          </p:cNvSpPr>
          <p:nvPr>
            <p:ph type="sldNum" sz="quarter" idx="17"/>
          </p:nvPr>
        </p:nvSpPr>
        <p:spPr/>
        <p:txBody>
          <a:bodyPr/>
          <a:lstStyle/>
          <a:p>
            <a:r>
              <a:rPr lang="es-ES"/>
              <a:t>Página </a:t>
            </a:r>
            <a:fld id="{3A8B5DB7-81A8-4ED4-916B-6B23CD603687}" type="slidenum">
              <a:rPr lang="es-ES" smtClean="0"/>
              <a:pPr/>
              <a:t>7</a:t>
            </a:fld>
            <a:endParaRPr lang="es-ES" dirty="0"/>
          </a:p>
        </p:txBody>
      </p:sp>
      <p:grpSp>
        <p:nvGrpSpPr>
          <p:cNvPr id="5" name="Gruppieren 4">
            <a:extLst>
              <a:ext uri="{FF2B5EF4-FFF2-40B4-BE49-F238E27FC236}">
                <a16:creationId xmlns:a16="http://schemas.microsoft.com/office/drawing/2014/main" id="{5D039E84-EC85-4525-A215-FF84E5FA08FD}"/>
              </a:ext>
            </a:extLst>
          </p:cNvPr>
          <p:cNvGrpSpPr/>
          <p:nvPr/>
        </p:nvGrpSpPr>
        <p:grpSpPr>
          <a:xfrm>
            <a:off x="6705606" y="1187830"/>
            <a:ext cx="2002629" cy="1907969"/>
            <a:chOff x="7029378" y="2255392"/>
            <a:chExt cx="2002629" cy="1907969"/>
          </a:xfrm>
        </p:grpSpPr>
        <p:sp>
          <p:nvSpPr>
            <p:cNvPr id="3" name="Ellipse 2">
              <a:extLst>
                <a:ext uri="{FF2B5EF4-FFF2-40B4-BE49-F238E27FC236}">
                  <a16:creationId xmlns:a16="http://schemas.microsoft.com/office/drawing/2014/main" id="{A445537C-D328-4736-A6DE-3E8E5292F834}"/>
                </a:ext>
              </a:extLst>
            </p:cNvPr>
            <p:cNvSpPr/>
            <p:nvPr/>
          </p:nvSpPr>
          <p:spPr>
            <a:xfrm>
              <a:off x="7029378" y="2255392"/>
              <a:ext cx="2002629" cy="1907969"/>
            </a:xfrm>
            <a:prstGeom prst="ellipse">
              <a:avLst/>
            </a:prstGeom>
            <a:solidFill>
              <a:schemeClr val="accent2">
                <a:lumMod val="5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p>
          </p:txBody>
        </p:sp>
        <p:sp>
          <p:nvSpPr>
            <p:cNvPr id="2" name="Textfeld 1">
              <a:extLst>
                <a:ext uri="{FF2B5EF4-FFF2-40B4-BE49-F238E27FC236}">
                  <a16:creationId xmlns:a16="http://schemas.microsoft.com/office/drawing/2014/main" id="{22BE9214-E300-4A91-84B4-C8E553A12AF0}"/>
                </a:ext>
              </a:extLst>
            </p:cNvPr>
            <p:cNvSpPr txBox="1"/>
            <p:nvPr/>
          </p:nvSpPr>
          <p:spPr>
            <a:xfrm>
              <a:off x="7137286" y="2516880"/>
              <a:ext cx="1786814" cy="1384995"/>
            </a:xfrm>
            <a:prstGeom prst="rect">
              <a:avLst/>
            </a:prstGeom>
            <a:noFill/>
          </p:spPr>
          <p:txBody>
            <a:bodyPr wrap="square" rtlCol="0">
              <a:spAutoFit/>
            </a:bodyPr>
            <a:lstStyle/>
            <a:p>
              <a:pPr algn="ctr"/>
              <a:r>
                <a:rPr lang="es-ES" sz="1400" b="1" dirty="0">
                  <a:solidFill>
                    <a:schemeClr val="bg1"/>
                  </a:solidFill>
                </a:rPr>
                <a:t>Hasta el 80% de los impactos ambientales de los productos se determinan en la fase de diseño</a:t>
              </a:r>
            </a:p>
          </p:txBody>
        </p:sp>
      </p:grpSp>
      <p:sp>
        <p:nvSpPr>
          <p:cNvPr id="6" name="Textfeld 5">
            <a:extLst>
              <a:ext uri="{FF2B5EF4-FFF2-40B4-BE49-F238E27FC236}">
                <a16:creationId xmlns:a16="http://schemas.microsoft.com/office/drawing/2014/main" id="{24400B35-E93C-442B-A6C3-B89746859707}"/>
              </a:ext>
            </a:extLst>
          </p:cNvPr>
          <p:cNvSpPr txBox="1"/>
          <p:nvPr/>
        </p:nvSpPr>
        <p:spPr>
          <a:xfrm>
            <a:off x="111027" y="1114585"/>
            <a:ext cx="6316632" cy="553998"/>
          </a:xfrm>
          <a:prstGeom prst="rect">
            <a:avLst/>
          </a:prstGeom>
          <a:noFill/>
        </p:spPr>
        <p:txBody>
          <a:bodyPr wrap="square" rtlCol="0">
            <a:spAutoFit/>
          </a:bodyPr>
          <a:lstStyle/>
          <a:p>
            <a:r>
              <a:rPr lang="es-ES" sz="1800" b="1" u="sng" dirty="0"/>
              <a:t>Marco para una política de productos sostenibles</a:t>
            </a:r>
          </a:p>
          <a:p>
            <a:pPr algn="l"/>
            <a:endParaRPr lang="de-DE" sz="1200" dirty="0"/>
          </a:p>
        </p:txBody>
      </p:sp>
      <p:sp>
        <p:nvSpPr>
          <p:cNvPr id="12" name="Textfeld 11">
            <a:extLst>
              <a:ext uri="{FF2B5EF4-FFF2-40B4-BE49-F238E27FC236}">
                <a16:creationId xmlns:a16="http://schemas.microsoft.com/office/drawing/2014/main" id="{A9697138-1CA5-40B6-9991-0EBE5443E327}"/>
              </a:ext>
            </a:extLst>
          </p:cNvPr>
          <p:cNvSpPr txBox="1"/>
          <p:nvPr/>
        </p:nvSpPr>
        <p:spPr>
          <a:xfrm>
            <a:off x="111027" y="3918707"/>
            <a:ext cx="8418771" cy="553998"/>
          </a:xfrm>
          <a:prstGeom prst="rect">
            <a:avLst/>
          </a:prstGeom>
          <a:noFill/>
        </p:spPr>
        <p:txBody>
          <a:bodyPr wrap="square" rtlCol="0">
            <a:spAutoFit/>
          </a:bodyPr>
          <a:lstStyle/>
          <a:p>
            <a:pPr marL="171450" indent="-171450">
              <a:spcBef>
                <a:spcPts val="600"/>
              </a:spcBef>
              <a:buFont typeface="Wingdings" panose="05000000000000000000" pitchFamily="2" charset="2"/>
              <a:buChar char="Ø"/>
            </a:pPr>
            <a:r>
              <a:rPr lang="es-ES" sz="1800" dirty="0"/>
              <a:t>Restringir material de un solo uso y contrarrestar la obsolescencia programada</a:t>
            </a:r>
          </a:p>
          <a:p>
            <a:pPr algn="l"/>
            <a:endParaRPr lang="de-DE" sz="1200" dirty="0"/>
          </a:p>
        </p:txBody>
      </p:sp>
    </p:spTree>
    <p:extLst>
      <p:ext uri="{BB962C8B-B14F-4D97-AF65-F5344CB8AC3E}">
        <p14:creationId xmlns:p14="http://schemas.microsoft.com/office/powerpoint/2010/main" val="18745648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A8FB38EC-D664-45D6-BF98-B60F3AA0CADF}"/>
              </a:ext>
            </a:extLst>
          </p:cNvPr>
          <p:cNvSpPr>
            <a:spLocks noGrp="1"/>
          </p:cNvSpPr>
          <p:nvPr>
            <p:ph type="body" sz="quarter" idx="13"/>
          </p:nvPr>
        </p:nvSpPr>
        <p:spPr bwMode="gray">
          <a:xfrm>
            <a:off x="291584" y="2084253"/>
            <a:ext cx="8560831" cy="1907969"/>
          </a:xfrm>
        </p:spPr>
        <p:txBody>
          <a:bodyPr/>
          <a:lstStyle/>
          <a:p>
            <a:pPr marL="171450" indent="-171450">
              <a:lnSpc>
                <a:spcPct val="100000"/>
              </a:lnSpc>
              <a:buFont typeface="Wingdings" panose="05000000000000000000" pitchFamily="2" charset="2"/>
              <a:buChar char="Ø"/>
            </a:pPr>
            <a:r>
              <a:rPr lang="es-ES" sz="1800" dirty="0"/>
              <a:t>Prohibir la destrucción de bienes duraderos no vendidos</a:t>
            </a:r>
          </a:p>
          <a:p>
            <a:pPr marL="171450" indent="-171450">
              <a:lnSpc>
                <a:spcPct val="100000"/>
              </a:lnSpc>
              <a:buFont typeface="Wingdings" panose="05000000000000000000" pitchFamily="2" charset="2"/>
              <a:buChar char="Ø"/>
            </a:pPr>
            <a:r>
              <a:rPr lang="es-ES" sz="1800" dirty="0"/>
              <a:t>Incentivar esquemas de “producto-como-servicio”</a:t>
            </a:r>
          </a:p>
          <a:p>
            <a:pPr marL="171450" indent="-171450">
              <a:lnSpc>
                <a:spcPct val="100000"/>
              </a:lnSpc>
              <a:buFont typeface="Wingdings" panose="05000000000000000000" pitchFamily="2" charset="2"/>
              <a:buChar char="Ø"/>
            </a:pPr>
            <a:r>
              <a:rPr lang="es-ES" sz="1800" dirty="0"/>
              <a:t>Movilizar la digitalización, introducir el pasaporte digital de productos</a:t>
            </a:r>
          </a:p>
          <a:p>
            <a:pPr>
              <a:lnSpc>
                <a:spcPct val="100000"/>
              </a:lnSpc>
            </a:pPr>
            <a:endParaRPr lang="es-ES" sz="1800" dirty="0"/>
          </a:p>
          <a:p>
            <a:endParaRPr lang="es-ES" dirty="0"/>
          </a:p>
        </p:txBody>
      </p:sp>
      <p:sp>
        <p:nvSpPr>
          <p:cNvPr id="8" name="Datumsplatzhalter 7">
            <a:extLst>
              <a:ext uri="{FF2B5EF4-FFF2-40B4-BE49-F238E27FC236}">
                <a16:creationId xmlns:a16="http://schemas.microsoft.com/office/drawing/2014/main" id="{94A11110-5F65-48F9-A28A-56AAF36DA6E3}"/>
              </a:ext>
            </a:extLst>
          </p:cNvPr>
          <p:cNvSpPr>
            <a:spLocks noGrp="1"/>
          </p:cNvSpPr>
          <p:nvPr>
            <p:ph type="dt" sz="half" idx="15"/>
          </p:nvPr>
        </p:nvSpPr>
        <p:spPr/>
        <p:txBody>
          <a:bodyPr/>
          <a:lstStyle/>
          <a:p>
            <a:r>
              <a:rPr lang="es-ES"/>
              <a:t>14.02.2019</a:t>
            </a:r>
            <a:endParaRPr lang="es-ES" dirty="0"/>
          </a:p>
        </p:txBody>
      </p:sp>
      <p:sp>
        <p:nvSpPr>
          <p:cNvPr id="9" name="Fußzeilenplatzhalter 8">
            <a:extLst>
              <a:ext uri="{FF2B5EF4-FFF2-40B4-BE49-F238E27FC236}">
                <a16:creationId xmlns:a16="http://schemas.microsoft.com/office/drawing/2014/main" id="{02575CE0-4D2B-4A81-BD90-15B8EFC8959A}"/>
              </a:ext>
            </a:extLst>
          </p:cNvPr>
          <p:cNvSpPr>
            <a:spLocks noGrp="1"/>
          </p:cNvSpPr>
          <p:nvPr>
            <p:ph type="ftr" sz="quarter" idx="16"/>
          </p:nvPr>
        </p:nvSpPr>
        <p:spPr/>
        <p:txBody>
          <a:bodyPr/>
          <a:lstStyle/>
          <a:p>
            <a:r>
              <a:rPr lang="es-ES" dirty="0"/>
              <a:t>Título de la presentación</a:t>
            </a:r>
          </a:p>
        </p:txBody>
      </p:sp>
      <p:sp>
        <p:nvSpPr>
          <p:cNvPr id="10" name="Foliennummernplatzhalter 9">
            <a:extLst>
              <a:ext uri="{FF2B5EF4-FFF2-40B4-BE49-F238E27FC236}">
                <a16:creationId xmlns:a16="http://schemas.microsoft.com/office/drawing/2014/main" id="{7320AEC8-CAD0-4888-8531-786D47ABF004}"/>
              </a:ext>
            </a:extLst>
          </p:cNvPr>
          <p:cNvSpPr>
            <a:spLocks noGrp="1"/>
          </p:cNvSpPr>
          <p:nvPr>
            <p:ph type="sldNum" sz="quarter" idx="17"/>
          </p:nvPr>
        </p:nvSpPr>
        <p:spPr/>
        <p:txBody>
          <a:bodyPr/>
          <a:lstStyle/>
          <a:p>
            <a:r>
              <a:rPr lang="es-ES"/>
              <a:t>Página </a:t>
            </a:r>
            <a:fld id="{3A8B5DB7-81A8-4ED4-916B-6B23CD603687}" type="slidenum">
              <a:rPr lang="es-ES" smtClean="0"/>
              <a:pPr/>
              <a:t>8</a:t>
            </a:fld>
            <a:endParaRPr lang="es-ES" dirty="0"/>
          </a:p>
        </p:txBody>
      </p:sp>
      <p:sp>
        <p:nvSpPr>
          <p:cNvPr id="6" name="Textfeld 5">
            <a:extLst>
              <a:ext uri="{FF2B5EF4-FFF2-40B4-BE49-F238E27FC236}">
                <a16:creationId xmlns:a16="http://schemas.microsoft.com/office/drawing/2014/main" id="{24400B35-E93C-442B-A6C3-B89746859707}"/>
              </a:ext>
            </a:extLst>
          </p:cNvPr>
          <p:cNvSpPr txBox="1"/>
          <p:nvPr/>
        </p:nvSpPr>
        <p:spPr>
          <a:xfrm>
            <a:off x="220395" y="1381871"/>
            <a:ext cx="6316632" cy="553998"/>
          </a:xfrm>
          <a:prstGeom prst="rect">
            <a:avLst/>
          </a:prstGeom>
          <a:noFill/>
        </p:spPr>
        <p:txBody>
          <a:bodyPr wrap="square" rtlCol="0">
            <a:spAutoFit/>
          </a:bodyPr>
          <a:lstStyle/>
          <a:p>
            <a:r>
              <a:rPr lang="es-ES" sz="1800" b="1" u="sng" dirty="0"/>
              <a:t>Marco para una política de productos sostenibles</a:t>
            </a:r>
          </a:p>
          <a:p>
            <a:pPr algn="l"/>
            <a:endParaRPr lang="de-DE" sz="1200" dirty="0"/>
          </a:p>
        </p:txBody>
      </p:sp>
      <p:sp>
        <p:nvSpPr>
          <p:cNvPr id="4" name="Textfeld 3">
            <a:extLst>
              <a:ext uri="{FF2B5EF4-FFF2-40B4-BE49-F238E27FC236}">
                <a16:creationId xmlns:a16="http://schemas.microsoft.com/office/drawing/2014/main" id="{87E9C581-0745-4541-BC16-1CBB577A5F3D}"/>
              </a:ext>
            </a:extLst>
          </p:cNvPr>
          <p:cNvSpPr txBox="1"/>
          <p:nvPr/>
        </p:nvSpPr>
        <p:spPr>
          <a:xfrm>
            <a:off x="1919548" y="3675507"/>
            <a:ext cx="4974020" cy="400110"/>
          </a:xfrm>
          <a:prstGeom prst="rect">
            <a:avLst/>
          </a:prstGeom>
          <a:noFill/>
          <a:ln w="25400">
            <a:solidFill>
              <a:srgbClr val="C00000"/>
            </a:solidFill>
          </a:ln>
        </p:spPr>
        <p:txBody>
          <a:bodyPr wrap="square" rtlCol="0">
            <a:spAutoFit/>
          </a:bodyPr>
          <a:lstStyle/>
          <a:p>
            <a:pPr algn="ctr"/>
            <a:r>
              <a:rPr lang="de-DE" sz="2000" b="1" dirty="0" err="1">
                <a:solidFill>
                  <a:srgbClr val="C00000"/>
                </a:solidFill>
              </a:rPr>
              <a:t>Ampliar</a:t>
            </a:r>
            <a:r>
              <a:rPr lang="de-DE" sz="2000" b="1" dirty="0">
                <a:solidFill>
                  <a:srgbClr val="C00000"/>
                </a:solidFill>
              </a:rPr>
              <a:t> la </a:t>
            </a:r>
            <a:r>
              <a:rPr lang="de-DE" sz="2000" b="1" dirty="0" err="1">
                <a:solidFill>
                  <a:srgbClr val="C00000"/>
                </a:solidFill>
              </a:rPr>
              <a:t>Directiva</a:t>
            </a:r>
            <a:r>
              <a:rPr lang="de-DE" sz="2000" b="1" dirty="0">
                <a:solidFill>
                  <a:srgbClr val="C00000"/>
                </a:solidFill>
              </a:rPr>
              <a:t> de </a:t>
            </a:r>
            <a:r>
              <a:rPr lang="de-DE" sz="2000" b="1" dirty="0" err="1">
                <a:solidFill>
                  <a:srgbClr val="C00000"/>
                </a:solidFill>
              </a:rPr>
              <a:t>Ecodise</a:t>
            </a:r>
            <a:r>
              <a:rPr lang="de-DE" sz="2000" b="1" dirty="0" err="1">
                <a:solidFill>
                  <a:srgbClr val="C00000"/>
                </a:solidFill>
                <a:latin typeface="Arial" panose="020B0604020202020204" pitchFamily="34" charset="0"/>
                <a:cs typeface="Arial" panose="020B0604020202020204" pitchFamily="34" charset="0"/>
              </a:rPr>
              <a:t>ño</a:t>
            </a:r>
            <a:endParaRPr lang="de-DE" sz="2000" b="1" dirty="0">
              <a:solidFill>
                <a:srgbClr val="C00000"/>
              </a:solidFill>
            </a:endParaRPr>
          </a:p>
        </p:txBody>
      </p:sp>
      <p:sp>
        <p:nvSpPr>
          <p:cNvPr id="16" name="Titel 13">
            <a:extLst>
              <a:ext uri="{FF2B5EF4-FFF2-40B4-BE49-F238E27FC236}">
                <a16:creationId xmlns:a16="http://schemas.microsoft.com/office/drawing/2014/main" id="{6F5E6023-7C53-46BF-8D05-84AF6340FECA}"/>
              </a:ext>
            </a:extLst>
          </p:cNvPr>
          <p:cNvSpPr>
            <a:spLocks noGrp="1"/>
          </p:cNvSpPr>
          <p:nvPr>
            <p:ph type="title"/>
          </p:nvPr>
        </p:nvSpPr>
        <p:spPr bwMode="gray">
          <a:xfrm>
            <a:off x="220395" y="675773"/>
            <a:ext cx="8106483" cy="329179"/>
          </a:xfrm>
        </p:spPr>
        <p:txBody>
          <a:bodyPr/>
          <a:lstStyle/>
          <a:p>
            <a:r>
              <a:rPr lang="es-ES" sz="2400" dirty="0">
                <a:solidFill>
                  <a:srgbClr val="C00000"/>
                </a:solidFill>
              </a:rPr>
              <a:t>Hacer que los productos sostenibles sean la norma en la Unión Europea</a:t>
            </a:r>
          </a:p>
        </p:txBody>
      </p:sp>
    </p:spTree>
    <p:extLst>
      <p:ext uri="{BB962C8B-B14F-4D97-AF65-F5344CB8AC3E}">
        <p14:creationId xmlns:p14="http://schemas.microsoft.com/office/powerpoint/2010/main" val="24562201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a:extLst>
              <a:ext uri="{FF2B5EF4-FFF2-40B4-BE49-F238E27FC236}">
                <a16:creationId xmlns:a16="http://schemas.microsoft.com/office/drawing/2014/main" id="{E0443861-69AC-4614-9084-932DCA77E3D6}"/>
              </a:ext>
            </a:extLst>
          </p:cNvPr>
          <p:cNvSpPr>
            <a:spLocks noGrp="1"/>
          </p:cNvSpPr>
          <p:nvPr>
            <p:ph type="title"/>
          </p:nvPr>
        </p:nvSpPr>
        <p:spPr bwMode="gray">
          <a:xfrm>
            <a:off x="400754" y="2086718"/>
            <a:ext cx="8342492" cy="540544"/>
          </a:xfrm>
        </p:spPr>
        <p:txBody>
          <a:bodyPr/>
          <a:lstStyle/>
          <a:p>
            <a:r>
              <a:rPr lang="es-ES" dirty="0"/>
              <a:t>Contacto</a:t>
            </a:r>
          </a:p>
        </p:txBody>
      </p:sp>
      <p:sp>
        <p:nvSpPr>
          <p:cNvPr id="15" name="Textplatzhalter 14">
            <a:extLst>
              <a:ext uri="{FF2B5EF4-FFF2-40B4-BE49-F238E27FC236}">
                <a16:creationId xmlns:a16="http://schemas.microsoft.com/office/drawing/2014/main" id="{1492865D-E7E5-4BC6-968D-C6A1F3EEC74E}"/>
              </a:ext>
            </a:extLst>
          </p:cNvPr>
          <p:cNvSpPr>
            <a:spLocks noGrp="1"/>
          </p:cNvSpPr>
          <p:nvPr>
            <p:ph type="body" sz="quarter" idx="15"/>
          </p:nvPr>
        </p:nvSpPr>
        <p:spPr bwMode="gray">
          <a:xfrm>
            <a:off x="1401463" y="3331247"/>
            <a:ext cx="3369561" cy="655991"/>
          </a:xfrm>
        </p:spPr>
        <p:txBody>
          <a:bodyPr/>
          <a:lstStyle/>
          <a:p>
            <a:r>
              <a:rPr lang="es-ES" dirty="0" err="1"/>
              <a:t>elisabeth.duerr@giz.de</a:t>
            </a:r>
            <a:br>
              <a:rPr lang="es-ES" dirty="0"/>
            </a:br>
            <a:r>
              <a:rPr lang="es-ES" dirty="0"/>
              <a:t>T +49 (0) 30 </a:t>
            </a:r>
            <a:r>
              <a:rPr lang="de-DE" dirty="0"/>
              <a:t>33 8424-629</a:t>
            </a:r>
            <a:r>
              <a:rPr lang="es-ES" dirty="0"/>
              <a:t> </a:t>
            </a:r>
          </a:p>
          <a:p>
            <a:r>
              <a:rPr lang="es-ES" dirty="0"/>
              <a:t>F +49 (0) </a:t>
            </a:r>
            <a:r>
              <a:rPr lang="de-DE" dirty="0"/>
              <a:t>30 33 8424-22629</a:t>
            </a:r>
            <a:endParaRPr lang="es-ES" dirty="0"/>
          </a:p>
        </p:txBody>
      </p:sp>
      <p:sp>
        <p:nvSpPr>
          <p:cNvPr id="17" name="Textplatzhalter 16">
            <a:extLst>
              <a:ext uri="{FF2B5EF4-FFF2-40B4-BE49-F238E27FC236}">
                <a16:creationId xmlns:a16="http://schemas.microsoft.com/office/drawing/2014/main" id="{FA139034-C477-4F7A-8CD1-8B5B1E893075}"/>
              </a:ext>
            </a:extLst>
          </p:cNvPr>
          <p:cNvSpPr>
            <a:spLocks noGrp="1"/>
          </p:cNvSpPr>
          <p:nvPr>
            <p:ph type="body" sz="quarter" idx="22"/>
          </p:nvPr>
        </p:nvSpPr>
        <p:spPr bwMode="gray">
          <a:xfrm>
            <a:off x="1408787" y="2721258"/>
            <a:ext cx="3369561" cy="176276"/>
          </a:xfrm>
        </p:spPr>
        <p:txBody>
          <a:bodyPr/>
          <a:lstStyle/>
          <a:p>
            <a:r>
              <a:rPr lang="es-ES" dirty="0"/>
              <a:t>Elisabeth Duerr</a:t>
            </a:r>
          </a:p>
        </p:txBody>
      </p:sp>
      <p:sp>
        <p:nvSpPr>
          <p:cNvPr id="18" name="Textplatzhalter 17">
            <a:extLst>
              <a:ext uri="{FF2B5EF4-FFF2-40B4-BE49-F238E27FC236}">
                <a16:creationId xmlns:a16="http://schemas.microsoft.com/office/drawing/2014/main" id="{52F64827-1DFB-4E48-92D2-C261DA3A3B76}"/>
              </a:ext>
            </a:extLst>
          </p:cNvPr>
          <p:cNvSpPr>
            <a:spLocks noGrp="1"/>
          </p:cNvSpPr>
          <p:nvPr>
            <p:ph type="body" sz="quarter" idx="23"/>
          </p:nvPr>
        </p:nvSpPr>
        <p:spPr bwMode="gray">
          <a:xfrm>
            <a:off x="1408787" y="2983346"/>
            <a:ext cx="5860716" cy="176276"/>
          </a:xfrm>
        </p:spPr>
        <p:txBody>
          <a:bodyPr/>
          <a:lstStyle/>
          <a:p>
            <a:r>
              <a:rPr lang="es-ES" dirty="0"/>
              <a:t>Directora, Programa global Iniciativa Eficiencia de Recursos y Acción Climática</a:t>
            </a:r>
          </a:p>
        </p:txBody>
      </p:sp>
      <p:sp>
        <p:nvSpPr>
          <p:cNvPr id="8" name="Datumsplatzhalter 7">
            <a:extLst>
              <a:ext uri="{FF2B5EF4-FFF2-40B4-BE49-F238E27FC236}">
                <a16:creationId xmlns:a16="http://schemas.microsoft.com/office/drawing/2014/main" id="{C4553097-4BDB-4C5F-BFB5-6EDCFA09D83A}"/>
              </a:ext>
            </a:extLst>
          </p:cNvPr>
          <p:cNvSpPr>
            <a:spLocks noGrp="1"/>
          </p:cNvSpPr>
          <p:nvPr>
            <p:ph type="dt" sz="half" idx="24"/>
          </p:nvPr>
        </p:nvSpPr>
        <p:spPr/>
        <p:txBody>
          <a:bodyPr/>
          <a:lstStyle/>
          <a:p>
            <a:r>
              <a:rPr lang="es-ES"/>
              <a:t>14.02.2019</a:t>
            </a:r>
            <a:endParaRPr lang="es-ES" dirty="0"/>
          </a:p>
        </p:txBody>
      </p:sp>
      <p:sp>
        <p:nvSpPr>
          <p:cNvPr id="9" name="Fußzeilenplatzhalter 8">
            <a:extLst>
              <a:ext uri="{FF2B5EF4-FFF2-40B4-BE49-F238E27FC236}">
                <a16:creationId xmlns:a16="http://schemas.microsoft.com/office/drawing/2014/main" id="{A505C5AC-1C60-43B9-8C04-4088A23AEC07}"/>
              </a:ext>
            </a:extLst>
          </p:cNvPr>
          <p:cNvSpPr>
            <a:spLocks noGrp="1"/>
          </p:cNvSpPr>
          <p:nvPr>
            <p:ph type="ftr" sz="quarter" idx="25"/>
          </p:nvPr>
        </p:nvSpPr>
        <p:spPr/>
        <p:txBody>
          <a:bodyPr/>
          <a:lstStyle/>
          <a:p>
            <a:r>
              <a:rPr lang="es-ES"/>
              <a:t>Título de la presentación</a:t>
            </a:r>
            <a:endParaRPr lang="es-ES" dirty="0"/>
          </a:p>
        </p:txBody>
      </p:sp>
      <p:sp>
        <p:nvSpPr>
          <p:cNvPr id="10" name="Foliennummernplatzhalter 9">
            <a:extLst>
              <a:ext uri="{FF2B5EF4-FFF2-40B4-BE49-F238E27FC236}">
                <a16:creationId xmlns:a16="http://schemas.microsoft.com/office/drawing/2014/main" id="{A601CCD7-8067-40D2-A052-E1B55D649D21}"/>
              </a:ext>
            </a:extLst>
          </p:cNvPr>
          <p:cNvSpPr>
            <a:spLocks noGrp="1"/>
          </p:cNvSpPr>
          <p:nvPr>
            <p:ph type="sldNum" sz="quarter" idx="26"/>
          </p:nvPr>
        </p:nvSpPr>
        <p:spPr/>
        <p:txBody>
          <a:bodyPr/>
          <a:lstStyle/>
          <a:p>
            <a:r>
              <a:rPr lang="es-ES"/>
              <a:t>Página </a:t>
            </a:r>
            <a:fld id="{3A8B5DB7-81A8-4ED4-916B-6B23CD603687}" type="slidenum">
              <a:rPr lang="es-ES" smtClean="0"/>
              <a:pPr/>
              <a:t>9</a:t>
            </a:fld>
            <a:endParaRPr lang="es-ES" dirty="0"/>
          </a:p>
        </p:txBody>
      </p:sp>
      <p:sp>
        <p:nvSpPr>
          <p:cNvPr id="6" name="Textfeld 5">
            <a:extLst>
              <a:ext uri="{FF2B5EF4-FFF2-40B4-BE49-F238E27FC236}">
                <a16:creationId xmlns:a16="http://schemas.microsoft.com/office/drawing/2014/main" id="{8B1C6A2D-774B-4FC0-A523-11083D45A268}"/>
              </a:ext>
            </a:extLst>
          </p:cNvPr>
          <p:cNvSpPr txBox="1"/>
          <p:nvPr/>
        </p:nvSpPr>
        <p:spPr>
          <a:xfrm>
            <a:off x="1956124" y="945804"/>
            <a:ext cx="4965215" cy="769441"/>
          </a:xfrm>
          <a:prstGeom prst="rect">
            <a:avLst/>
          </a:prstGeom>
          <a:noFill/>
        </p:spPr>
        <p:txBody>
          <a:bodyPr wrap="square" rtlCol="0">
            <a:spAutoFit/>
          </a:bodyPr>
          <a:lstStyle/>
          <a:p>
            <a:pPr algn="ctr"/>
            <a:r>
              <a:rPr lang="de-DE" sz="4400" b="1" dirty="0"/>
              <a:t>Muchas </a:t>
            </a:r>
            <a:r>
              <a:rPr lang="de-DE" sz="4400" b="1" dirty="0" err="1"/>
              <a:t>gracias</a:t>
            </a:r>
            <a:endParaRPr lang="de-DE" sz="4400" b="1" dirty="0"/>
          </a:p>
        </p:txBody>
      </p:sp>
    </p:spTree>
    <p:extLst>
      <p:ext uri="{BB962C8B-B14F-4D97-AF65-F5344CB8AC3E}">
        <p14:creationId xmlns:p14="http://schemas.microsoft.com/office/powerpoint/2010/main" val="1911859407"/>
      </p:ext>
    </p:extLst>
  </p:cSld>
  <p:clrMapOvr>
    <a:masterClrMapping/>
  </p:clrMapOvr>
  <p:transition>
    <p:fade/>
  </p:transition>
</p:sld>
</file>

<file path=ppt/theme/theme1.xml><?xml version="1.0" encoding="utf-8"?>
<a:theme xmlns:a="http://schemas.openxmlformats.org/drawingml/2006/main" name="Master Español">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3501F61A2B690429E81B8E39B91EA5B" ma:contentTypeVersion="13" ma:contentTypeDescription="Ein neues Dokument erstellen." ma:contentTypeScope="" ma:versionID="7a243e6861fc5365ae4e2c57272bc561">
  <xsd:schema xmlns:xsd="http://www.w3.org/2001/XMLSchema" xmlns:xs="http://www.w3.org/2001/XMLSchema" xmlns:p="http://schemas.microsoft.com/office/2006/metadata/properties" xmlns:ns3="9f42a9a2-d6da-47f4-8a4b-8ebd31862f0f" xmlns:ns4="3d08ddbd-07ad-4a50-8539-ff758c643a58" targetNamespace="http://schemas.microsoft.com/office/2006/metadata/properties" ma:root="true" ma:fieldsID="45d8516c70cc82028f1cd46c5dc489ac" ns3:_="" ns4:_="">
    <xsd:import namespace="9f42a9a2-d6da-47f4-8a4b-8ebd31862f0f"/>
    <xsd:import namespace="3d08ddbd-07ad-4a50-8539-ff758c643a5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42a9a2-d6da-47f4-8a4b-8ebd31862f0f"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SharingHintHash" ma:index="10" nillable="true" ma:displayName="Freigabehinweis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08ddbd-07ad-4a50-8539-ff758c643a5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5CE7AB-5EB7-4218-AB1B-AAB54678F72E}">
  <ds:schemaRefs>
    <ds:schemaRef ds:uri="http://schemas.microsoft.com/sharepoint/v3/contenttype/forms"/>
  </ds:schemaRefs>
</ds:datastoreItem>
</file>

<file path=customXml/itemProps2.xml><?xml version="1.0" encoding="utf-8"?>
<ds:datastoreItem xmlns:ds="http://schemas.openxmlformats.org/officeDocument/2006/customXml" ds:itemID="{7347398E-71BF-459D-9946-9DE091FA7A95}">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9f42a9a2-d6da-47f4-8a4b-8ebd31862f0f"/>
    <ds:schemaRef ds:uri="http://purl.org/dc/elements/1.1/"/>
    <ds:schemaRef ds:uri="http://schemas.microsoft.com/office/2006/metadata/properties"/>
    <ds:schemaRef ds:uri="3d08ddbd-07ad-4a50-8539-ff758c643a58"/>
    <ds:schemaRef ds:uri="http://www.w3.org/XML/1998/namespace"/>
  </ds:schemaRefs>
</ds:datastoreItem>
</file>

<file path=customXml/itemProps3.xml><?xml version="1.0" encoding="utf-8"?>
<ds:datastoreItem xmlns:ds="http://schemas.openxmlformats.org/officeDocument/2006/customXml" ds:itemID="{F8E3E755-638A-4F90-A1CD-71E964451F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42a9a2-d6da-47f4-8a4b-8ebd31862f0f"/>
    <ds:schemaRef ds:uri="3d08ddbd-07ad-4a50-8539-ff758c643a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467</Words>
  <Application>Microsoft Office PowerPoint</Application>
  <PresentationFormat>Bildschirmpräsentation (16:9)</PresentationFormat>
  <Paragraphs>94</Paragraphs>
  <Slides>10</Slides>
  <Notes>10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10</vt:i4>
      </vt:variant>
    </vt:vector>
  </HeadingPairs>
  <TitlesOfParts>
    <vt:vector size="14" baseType="lpstr">
      <vt:lpstr>Arial</vt:lpstr>
      <vt:lpstr>Symbol</vt:lpstr>
      <vt:lpstr>Wingdings</vt:lpstr>
      <vt:lpstr>Master Español</vt:lpstr>
      <vt:lpstr>Pacto Verde Europeo y Economía Circular en UE: Hoja de ruta para la sostenibilidad.</vt:lpstr>
      <vt:lpstr>PowerPoint-Präsentation</vt:lpstr>
      <vt:lpstr>El Pacto Verde Europeo</vt:lpstr>
      <vt:lpstr>PowerPoint-Präsentation</vt:lpstr>
      <vt:lpstr>Nuevo Plan de acción para una economía circular 2020</vt:lpstr>
      <vt:lpstr>Nuevo Plan de acción para una economía circular 2020</vt:lpstr>
      <vt:lpstr>Hacer que los productos sostenibles sean la norma en la Unión Europea</vt:lpstr>
      <vt:lpstr>Hacer que los productos sostenibles sean la norma en la Unión Europea</vt:lpstr>
      <vt:lpstr>Contacto</vt:lpstr>
      <vt:lpstr>PowerPoint-Präsentation</vt:lpstr>
    </vt:vector>
  </TitlesOfParts>
  <Company>GIZ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GIZ Master</dc:title>
  <dc:creator>Bauer, Vanessa GIZ</dc:creator>
  <cp:lastModifiedBy>Duerr, Elisabeth GIZ</cp:lastModifiedBy>
  <cp:revision>953</cp:revision>
  <dcterms:created xsi:type="dcterms:W3CDTF">2017-09-14T11:33:37Z</dcterms:created>
  <dcterms:modified xsi:type="dcterms:W3CDTF">2020-10-22T11:40:06Z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0x010100C3501F61A2B690429E81B8E39B91EA5B</vt:lpwstr>
  </property>
</Properties>
</file>